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331" r:id="rId2"/>
    <p:sldId id="511" r:id="rId3"/>
    <p:sldId id="515" r:id="rId4"/>
    <p:sldId id="516" r:id="rId5"/>
    <p:sldId id="517" r:id="rId6"/>
    <p:sldId id="518" r:id="rId7"/>
    <p:sldId id="519" r:id="rId8"/>
    <p:sldId id="512" r:id="rId9"/>
    <p:sldId id="509" r:id="rId10"/>
    <p:sldId id="498" r:id="rId11"/>
    <p:sldId id="496" r:id="rId12"/>
    <p:sldId id="514" r:id="rId13"/>
  </p:sldIdLst>
  <p:sldSz cx="9144000" cy="6858000" type="screen4x3"/>
  <p:notesSz cx="7099300" cy="10234613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100"/>
    <a:srgbClr val="EDC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08" autoAdjust="0"/>
    <p:restoredTop sz="91463"/>
  </p:normalViewPr>
  <p:slideViewPr>
    <p:cSldViewPr>
      <p:cViewPr varScale="1">
        <p:scale>
          <a:sx n="117" d="100"/>
          <a:sy n="117" d="100"/>
        </p:scale>
        <p:origin x="8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DE44CB-FD60-0D44-9157-6E0CE5709C96}" type="doc">
      <dgm:prSet loTypeId="urn:microsoft.com/office/officeart/2005/8/layout/pyramid2" loCatId="" qsTypeId="urn:microsoft.com/office/officeart/2005/8/quickstyle/simple1" qsCatId="simple" csTypeId="urn:microsoft.com/office/officeart/2005/8/colors/accent1_2" csCatId="accent1" phldr="1"/>
      <dgm:spPr/>
    </dgm:pt>
    <dgm:pt modelId="{9D4FB251-F195-574F-B96C-6B2664A92DC7}">
      <dgm:prSet phldrT="[Metin]" custT="1"/>
      <dgm:spPr/>
      <dgm:t>
        <a:bodyPr/>
        <a:lstStyle/>
        <a:p>
          <a:r>
            <a:rPr lang="tr-TR" sz="1500" dirty="0"/>
            <a:t>9 m x 24 m kapalı manej</a:t>
          </a:r>
        </a:p>
      </dgm:t>
    </dgm:pt>
    <dgm:pt modelId="{DB6D23BF-BA12-8046-92C8-B9F9A6D114F1}" type="parTrans" cxnId="{81ED9FE6-BF81-8341-85E0-FDB07099B168}">
      <dgm:prSet/>
      <dgm:spPr/>
      <dgm:t>
        <a:bodyPr/>
        <a:lstStyle/>
        <a:p>
          <a:endParaRPr lang="tr-TR"/>
        </a:p>
      </dgm:t>
    </dgm:pt>
    <dgm:pt modelId="{A5018E26-1E90-3E4F-9404-122E5004C923}" type="sibTrans" cxnId="{81ED9FE6-BF81-8341-85E0-FDB07099B168}">
      <dgm:prSet/>
      <dgm:spPr/>
      <dgm:t>
        <a:bodyPr/>
        <a:lstStyle/>
        <a:p>
          <a:endParaRPr lang="tr-TR"/>
        </a:p>
      </dgm:t>
    </dgm:pt>
    <dgm:pt modelId="{C18B985C-85E8-BB42-B8F6-8B4E484B3636}">
      <dgm:prSet phldrT="[Metin]" custT="1"/>
      <dgm:spPr/>
      <dgm:t>
        <a:bodyPr/>
        <a:lstStyle/>
        <a:p>
          <a:r>
            <a:rPr lang="tr-TR" sz="1500" dirty="0"/>
            <a:t>30 m x 20 m açık manej</a:t>
          </a:r>
        </a:p>
      </dgm:t>
    </dgm:pt>
    <dgm:pt modelId="{92D60CD9-F4B4-1341-ABD2-4D32F3B840F5}" type="parTrans" cxnId="{5BEC3C48-C8FD-AA44-A12D-54912EBC2529}">
      <dgm:prSet/>
      <dgm:spPr/>
      <dgm:t>
        <a:bodyPr/>
        <a:lstStyle/>
        <a:p>
          <a:endParaRPr lang="tr-TR"/>
        </a:p>
      </dgm:t>
    </dgm:pt>
    <dgm:pt modelId="{4C1D60F8-AD4F-C840-8BEB-F39A1BDBB5FA}" type="sibTrans" cxnId="{5BEC3C48-C8FD-AA44-A12D-54912EBC2529}">
      <dgm:prSet/>
      <dgm:spPr/>
      <dgm:t>
        <a:bodyPr/>
        <a:lstStyle/>
        <a:p>
          <a:endParaRPr lang="tr-TR"/>
        </a:p>
      </dgm:t>
    </dgm:pt>
    <dgm:pt modelId="{54AFF2A6-3A67-5946-896D-D8AC20D5069A}">
      <dgm:prSet phldrT="[Metin]" custT="1"/>
      <dgm:spPr/>
      <dgm:t>
        <a:bodyPr/>
        <a:lstStyle/>
        <a:p>
          <a:r>
            <a:rPr lang="tr-TR" sz="1500" dirty="0"/>
            <a:t>padoklar</a:t>
          </a:r>
        </a:p>
      </dgm:t>
    </dgm:pt>
    <dgm:pt modelId="{558A9A8C-1CE8-FA4D-B543-603A04205FA9}" type="parTrans" cxnId="{B548ABAE-D223-5F40-BB6A-0F222B1DA848}">
      <dgm:prSet/>
      <dgm:spPr/>
      <dgm:t>
        <a:bodyPr/>
        <a:lstStyle/>
        <a:p>
          <a:endParaRPr lang="tr-TR"/>
        </a:p>
      </dgm:t>
    </dgm:pt>
    <dgm:pt modelId="{056903CC-D376-FF4B-B520-082593BC58BC}" type="sibTrans" cxnId="{B548ABAE-D223-5F40-BB6A-0F222B1DA848}">
      <dgm:prSet/>
      <dgm:spPr/>
      <dgm:t>
        <a:bodyPr/>
        <a:lstStyle/>
        <a:p>
          <a:endParaRPr lang="tr-TR"/>
        </a:p>
      </dgm:t>
    </dgm:pt>
    <dgm:pt modelId="{9C10D5E0-FAFB-E445-A7D0-B03E5A97713E}">
      <dgm:prSet phldrT="[Metin]" custT="1"/>
      <dgm:spPr/>
      <dgm:t>
        <a:bodyPr/>
        <a:lstStyle/>
        <a:p>
          <a:r>
            <a:rPr lang="tr-TR" sz="1500" dirty="0"/>
            <a:t>bokslar</a:t>
          </a:r>
        </a:p>
      </dgm:t>
    </dgm:pt>
    <dgm:pt modelId="{FA78E5FF-7F51-EE4F-B26D-C950F2A906B4}" type="parTrans" cxnId="{1D20CA3D-02A4-6045-894F-81015894B214}">
      <dgm:prSet/>
      <dgm:spPr/>
      <dgm:t>
        <a:bodyPr/>
        <a:lstStyle/>
        <a:p>
          <a:endParaRPr lang="tr-TR"/>
        </a:p>
      </dgm:t>
    </dgm:pt>
    <dgm:pt modelId="{A6539A9B-D1FB-E74B-B5C1-F5894915857F}" type="sibTrans" cxnId="{1D20CA3D-02A4-6045-894F-81015894B214}">
      <dgm:prSet/>
      <dgm:spPr/>
      <dgm:t>
        <a:bodyPr/>
        <a:lstStyle/>
        <a:p>
          <a:endParaRPr lang="tr-TR"/>
        </a:p>
      </dgm:t>
    </dgm:pt>
    <dgm:pt modelId="{3A3B00B0-5F47-6843-9CF4-2A790EA0A109}">
      <dgm:prSet phldrT="[Metin]" custT="1"/>
      <dgm:spPr/>
      <dgm:t>
        <a:bodyPr/>
        <a:lstStyle/>
        <a:p>
          <a:r>
            <a:rPr lang="tr-TR" sz="1500" dirty="0"/>
            <a:t>malzeme odaları</a:t>
          </a:r>
        </a:p>
      </dgm:t>
    </dgm:pt>
    <dgm:pt modelId="{C025D3F5-D05F-F145-BCAC-815935AD8406}" type="parTrans" cxnId="{5DB683F5-A943-D648-A990-A64624919F3C}">
      <dgm:prSet/>
      <dgm:spPr/>
      <dgm:t>
        <a:bodyPr/>
        <a:lstStyle/>
        <a:p>
          <a:endParaRPr lang="tr-TR"/>
        </a:p>
      </dgm:t>
    </dgm:pt>
    <dgm:pt modelId="{41187DB7-6133-E649-AEDF-822BF7E4B648}" type="sibTrans" cxnId="{5DB683F5-A943-D648-A990-A64624919F3C}">
      <dgm:prSet/>
      <dgm:spPr/>
      <dgm:t>
        <a:bodyPr/>
        <a:lstStyle/>
        <a:p>
          <a:endParaRPr lang="tr-TR"/>
        </a:p>
      </dgm:t>
    </dgm:pt>
    <dgm:pt modelId="{7D554519-15B4-B84A-B76E-EB4C629A67A7}">
      <dgm:prSet phldrT="[Metin]" custT="1"/>
      <dgm:spPr/>
      <dgm:t>
        <a:bodyPr/>
        <a:lstStyle/>
        <a:p>
          <a:r>
            <a:rPr lang="tr-TR" sz="1500" dirty="0"/>
            <a:t>ofisler</a:t>
          </a:r>
        </a:p>
      </dgm:t>
    </dgm:pt>
    <dgm:pt modelId="{E1F9FBCF-4AFA-EA40-8BC3-C25EA168EF95}" type="parTrans" cxnId="{03737A87-C82C-A346-9B4A-1AADF09894BA}">
      <dgm:prSet/>
      <dgm:spPr/>
      <dgm:t>
        <a:bodyPr/>
        <a:lstStyle/>
        <a:p>
          <a:endParaRPr lang="tr-TR"/>
        </a:p>
      </dgm:t>
    </dgm:pt>
    <dgm:pt modelId="{B0119D50-9850-C14F-B07C-111FD329C21D}" type="sibTrans" cxnId="{03737A87-C82C-A346-9B4A-1AADF09894BA}">
      <dgm:prSet/>
      <dgm:spPr/>
      <dgm:t>
        <a:bodyPr/>
        <a:lstStyle/>
        <a:p>
          <a:endParaRPr lang="tr-TR"/>
        </a:p>
      </dgm:t>
    </dgm:pt>
    <dgm:pt modelId="{6CE5346D-FD8D-3844-9DAE-A59F6CB5126D}" type="pres">
      <dgm:prSet presAssocID="{67DE44CB-FD60-0D44-9157-6E0CE5709C96}" presName="compositeShape" presStyleCnt="0">
        <dgm:presLayoutVars>
          <dgm:dir/>
          <dgm:resizeHandles/>
        </dgm:presLayoutVars>
      </dgm:prSet>
      <dgm:spPr/>
    </dgm:pt>
    <dgm:pt modelId="{DF5E5A89-C4F0-D546-9334-A452251AA09D}" type="pres">
      <dgm:prSet presAssocID="{67DE44CB-FD60-0D44-9157-6E0CE5709C96}" presName="pyramid" presStyleLbl="node1" presStyleIdx="0" presStyleCnt="1" custLinFactNeighborX="10508"/>
      <dgm:spPr/>
    </dgm:pt>
    <dgm:pt modelId="{B481C549-E9A2-2D40-8924-70AC617E83DD}" type="pres">
      <dgm:prSet presAssocID="{67DE44CB-FD60-0D44-9157-6E0CE5709C96}" presName="theList" presStyleCnt="0"/>
      <dgm:spPr/>
    </dgm:pt>
    <dgm:pt modelId="{63E8C615-9AE3-6445-BD76-BB84D6BC83EA}" type="pres">
      <dgm:prSet presAssocID="{9D4FB251-F195-574F-B96C-6B2664A92DC7}" presName="aNode" presStyleLbl="fgAcc1" presStyleIdx="0" presStyleCnt="6" custScaleX="129958" custLinFactNeighborX="5714">
        <dgm:presLayoutVars>
          <dgm:bulletEnabled val="1"/>
        </dgm:presLayoutVars>
      </dgm:prSet>
      <dgm:spPr/>
    </dgm:pt>
    <dgm:pt modelId="{597EB362-E353-6A4A-9BCD-B57E3B967277}" type="pres">
      <dgm:prSet presAssocID="{9D4FB251-F195-574F-B96C-6B2664A92DC7}" presName="aSpace" presStyleCnt="0"/>
      <dgm:spPr/>
    </dgm:pt>
    <dgm:pt modelId="{49514C04-97B7-134C-9536-2C0A1498C80A}" type="pres">
      <dgm:prSet presAssocID="{C18B985C-85E8-BB42-B8F6-8B4E484B3636}" presName="aNode" presStyleLbl="fgAcc1" presStyleIdx="1" presStyleCnt="6" custScaleX="126348" custLinFactNeighborX="7999">
        <dgm:presLayoutVars>
          <dgm:bulletEnabled val="1"/>
        </dgm:presLayoutVars>
      </dgm:prSet>
      <dgm:spPr/>
    </dgm:pt>
    <dgm:pt modelId="{F6540605-A834-8944-944E-BC461F712B66}" type="pres">
      <dgm:prSet presAssocID="{C18B985C-85E8-BB42-B8F6-8B4E484B3636}" presName="aSpace" presStyleCnt="0"/>
      <dgm:spPr/>
    </dgm:pt>
    <dgm:pt modelId="{2BDB0FC8-8748-8749-89D2-7F825663BFD8}" type="pres">
      <dgm:prSet presAssocID="{54AFF2A6-3A67-5946-896D-D8AC20D5069A}" presName="aNode" presStyleLbl="fgAcc1" presStyleIdx="2" presStyleCnt="6" custLinFactNeighborX="9874">
        <dgm:presLayoutVars>
          <dgm:bulletEnabled val="1"/>
        </dgm:presLayoutVars>
      </dgm:prSet>
      <dgm:spPr/>
    </dgm:pt>
    <dgm:pt modelId="{EEC6746A-107C-9C4B-8595-A12A5EF8987C}" type="pres">
      <dgm:prSet presAssocID="{54AFF2A6-3A67-5946-896D-D8AC20D5069A}" presName="aSpace" presStyleCnt="0"/>
      <dgm:spPr/>
    </dgm:pt>
    <dgm:pt modelId="{A858488D-CF0D-9041-AA8C-1CFCCB98BA32}" type="pres">
      <dgm:prSet presAssocID="{9C10D5E0-FAFB-E445-A7D0-B03E5A97713E}" presName="aNode" presStyleLbl="fgAcc1" presStyleIdx="3" presStyleCnt="6" custLinFactNeighborX="9874">
        <dgm:presLayoutVars>
          <dgm:bulletEnabled val="1"/>
        </dgm:presLayoutVars>
      </dgm:prSet>
      <dgm:spPr/>
    </dgm:pt>
    <dgm:pt modelId="{30B8E3E1-3951-D749-80CE-D50D49963962}" type="pres">
      <dgm:prSet presAssocID="{9C10D5E0-FAFB-E445-A7D0-B03E5A97713E}" presName="aSpace" presStyleCnt="0"/>
      <dgm:spPr/>
    </dgm:pt>
    <dgm:pt modelId="{73C1809E-FDD9-7345-8E4C-3DFFBB2A5F2F}" type="pres">
      <dgm:prSet presAssocID="{3A3B00B0-5F47-6843-9CF4-2A790EA0A109}" presName="aNode" presStyleLbl="fgAcc1" presStyleIdx="4" presStyleCnt="6" custLinFactNeighborX="9874">
        <dgm:presLayoutVars>
          <dgm:bulletEnabled val="1"/>
        </dgm:presLayoutVars>
      </dgm:prSet>
      <dgm:spPr/>
    </dgm:pt>
    <dgm:pt modelId="{741687CA-F03C-154B-B4D8-E2B60AB3B646}" type="pres">
      <dgm:prSet presAssocID="{3A3B00B0-5F47-6843-9CF4-2A790EA0A109}" presName="aSpace" presStyleCnt="0"/>
      <dgm:spPr/>
    </dgm:pt>
    <dgm:pt modelId="{5A2F5C07-49C2-CB44-8765-461C05FB5F62}" type="pres">
      <dgm:prSet presAssocID="{7D554519-15B4-B84A-B76E-EB4C629A67A7}" presName="aNode" presStyleLbl="fgAcc1" presStyleIdx="5" presStyleCnt="6" custLinFactNeighborX="9874">
        <dgm:presLayoutVars>
          <dgm:bulletEnabled val="1"/>
        </dgm:presLayoutVars>
      </dgm:prSet>
      <dgm:spPr/>
    </dgm:pt>
    <dgm:pt modelId="{5DE57C6F-0F47-B349-B1D6-33388E5BBD9D}" type="pres">
      <dgm:prSet presAssocID="{7D554519-15B4-B84A-B76E-EB4C629A67A7}" presName="aSpace" presStyleCnt="0"/>
      <dgm:spPr/>
    </dgm:pt>
  </dgm:ptLst>
  <dgm:cxnLst>
    <dgm:cxn modelId="{3C438230-9BB0-8945-9E31-45AC64E19582}" type="presOf" srcId="{9D4FB251-F195-574F-B96C-6B2664A92DC7}" destId="{63E8C615-9AE3-6445-BD76-BB84D6BC83EA}" srcOrd="0" destOrd="0" presId="urn:microsoft.com/office/officeart/2005/8/layout/pyramid2"/>
    <dgm:cxn modelId="{C507673A-5404-B342-A681-7A93D94120B9}" type="presOf" srcId="{C18B985C-85E8-BB42-B8F6-8B4E484B3636}" destId="{49514C04-97B7-134C-9536-2C0A1498C80A}" srcOrd="0" destOrd="0" presId="urn:microsoft.com/office/officeart/2005/8/layout/pyramid2"/>
    <dgm:cxn modelId="{1D20CA3D-02A4-6045-894F-81015894B214}" srcId="{67DE44CB-FD60-0D44-9157-6E0CE5709C96}" destId="{9C10D5E0-FAFB-E445-A7D0-B03E5A97713E}" srcOrd="3" destOrd="0" parTransId="{FA78E5FF-7F51-EE4F-B26D-C950F2A906B4}" sibTransId="{A6539A9B-D1FB-E74B-B5C1-F5894915857F}"/>
    <dgm:cxn modelId="{5BEC3C48-C8FD-AA44-A12D-54912EBC2529}" srcId="{67DE44CB-FD60-0D44-9157-6E0CE5709C96}" destId="{C18B985C-85E8-BB42-B8F6-8B4E484B3636}" srcOrd="1" destOrd="0" parTransId="{92D60CD9-F4B4-1341-ABD2-4D32F3B840F5}" sibTransId="{4C1D60F8-AD4F-C840-8BEB-F39A1BDBB5FA}"/>
    <dgm:cxn modelId="{B7CB6C4C-3B85-BF4B-9D3A-ECEF4803EF1D}" type="presOf" srcId="{9C10D5E0-FAFB-E445-A7D0-B03E5A97713E}" destId="{A858488D-CF0D-9041-AA8C-1CFCCB98BA32}" srcOrd="0" destOrd="0" presId="urn:microsoft.com/office/officeart/2005/8/layout/pyramid2"/>
    <dgm:cxn modelId="{431F5C4F-C025-BD4D-94BB-02B247482C8A}" type="presOf" srcId="{3A3B00B0-5F47-6843-9CF4-2A790EA0A109}" destId="{73C1809E-FDD9-7345-8E4C-3DFFBB2A5F2F}" srcOrd="0" destOrd="0" presId="urn:microsoft.com/office/officeart/2005/8/layout/pyramid2"/>
    <dgm:cxn modelId="{03737A87-C82C-A346-9B4A-1AADF09894BA}" srcId="{67DE44CB-FD60-0D44-9157-6E0CE5709C96}" destId="{7D554519-15B4-B84A-B76E-EB4C629A67A7}" srcOrd="5" destOrd="0" parTransId="{E1F9FBCF-4AFA-EA40-8BC3-C25EA168EF95}" sibTransId="{B0119D50-9850-C14F-B07C-111FD329C21D}"/>
    <dgm:cxn modelId="{005A3F90-63E0-044C-99BD-EA91CE02B2B0}" type="presOf" srcId="{7D554519-15B4-B84A-B76E-EB4C629A67A7}" destId="{5A2F5C07-49C2-CB44-8765-461C05FB5F62}" srcOrd="0" destOrd="0" presId="urn:microsoft.com/office/officeart/2005/8/layout/pyramid2"/>
    <dgm:cxn modelId="{B548ABAE-D223-5F40-BB6A-0F222B1DA848}" srcId="{67DE44CB-FD60-0D44-9157-6E0CE5709C96}" destId="{54AFF2A6-3A67-5946-896D-D8AC20D5069A}" srcOrd="2" destOrd="0" parTransId="{558A9A8C-1CE8-FA4D-B543-603A04205FA9}" sibTransId="{056903CC-D376-FF4B-B520-082593BC58BC}"/>
    <dgm:cxn modelId="{62853BC4-2E48-C84B-B84D-52C0D90105F6}" type="presOf" srcId="{54AFF2A6-3A67-5946-896D-D8AC20D5069A}" destId="{2BDB0FC8-8748-8749-89D2-7F825663BFD8}" srcOrd="0" destOrd="0" presId="urn:microsoft.com/office/officeart/2005/8/layout/pyramid2"/>
    <dgm:cxn modelId="{8C83D2D2-9D98-9342-8D46-D387C6077D4C}" type="presOf" srcId="{67DE44CB-FD60-0D44-9157-6E0CE5709C96}" destId="{6CE5346D-FD8D-3844-9DAE-A59F6CB5126D}" srcOrd="0" destOrd="0" presId="urn:microsoft.com/office/officeart/2005/8/layout/pyramid2"/>
    <dgm:cxn modelId="{81ED9FE6-BF81-8341-85E0-FDB07099B168}" srcId="{67DE44CB-FD60-0D44-9157-6E0CE5709C96}" destId="{9D4FB251-F195-574F-B96C-6B2664A92DC7}" srcOrd="0" destOrd="0" parTransId="{DB6D23BF-BA12-8046-92C8-B9F9A6D114F1}" sibTransId="{A5018E26-1E90-3E4F-9404-122E5004C923}"/>
    <dgm:cxn modelId="{5DB683F5-A943-D648-A990-A64624919F3C}" srcId="{67DE44CB-FD60-0D44-9157-6E0CE5709C96}" destId="{3A3B00B0-5F47-6843-9CF4-2A790EA0A109}" srcOrd="4" destOrd="0" parTransId="{C025D3F5-D05F-F145-BCAC-815935AD8406}" sibTransId="{41187DB7-6133-E649-AEDF-822BF7E4B648}"/>
    <dgm:cxn modelId="{E179C5C0-9870-A14B-801B-2928ADFC729F}" type="presParOf" srcId="{6CE5346D-FD8D-3844-9DAE-A59F6CB5126D}" destId="{DF5E5A89-C4F0-D546-9334-A452251AA09D}" srcOrd="0" destOrd="0" presId="urn:microsoft.com/office/officeart/2005/8/layout/pyramid2"/>
    <dgm:cxn modelId="{82FEC701-E02D-3149-855E-FA79BD8F6CE6}" type="presParOf" srcId="{6CE5346D-FD8D-3844-9DAE-A59F6CB5126D}" destId="{B481C549-E9A2-2D40-8924-70AC617E83DD}" srcOrd="1" destOrd="0" presId="urn:microsoft.com/office/officeart/2005/8/layout/pyramid2"/>
    <dgm:cxn modelId="{1B63D9F4-5792-BD4B-8208-5F7BB928C737}" type="presParOf" srcId="{B481C549-E9A2-2D40-8924-70AC617E83DD}" destId="{63E8C615-9AE3-6445-BD76-BB84D6BC83EA}" srcOrd="0" destOrd="0" presId="urn:microsoft.com/office/officeart/2005/8/layout/pyramid2"/>
    <dgm:cxn modelId="{BA75D9D8-4925-C84C-AB0B-7EF5A1DE7697}" type="presParOf" srcId="{B481C549-E9A2-2D40-8924-70AC617E83DD}" destId="{597EB362-E353-6A4A-9BCD-B57E3B967277}" srcOrd="1" destOrd="0" presId="urn:microsoft.com/office/officeart/2005/8/layout/pyramid2"/>
    <dgm:cxn modelId="{962D4870-54B0-164D-AED6-43316DC206B3}" type="presParOf" srcId="{B481C549-E9A2-2D40-8924-70AC617E83DD}" destId="{49514C04-97B7-134C-9536-2C0A1498C80A}" srcOrd="2" destOrd="0" presId="urn:microsoft.com/office/officeart/2005/8/layout/pyramid2"/>
    <dgm:cxn modelId="{EAB834C7-760B-E34B-8B63-49826CCDFF1D}" type="presParOf" srcId="{B481C549-E9A2-2D40-8924-70AC617E83DD}" destId="{F6540605-A834-8944-944E-BC461F712B66}" srcOrd="3" destOrd="0" presId="urn:microsoft.com/office/officeart/2005/8/layout/pyramid2"/>
    <dgm:cxn modelId="{3E13CB40-111D-0A42-9E9B-F28FE01BEE01}" type="presParOf" srcId="{B481C549-E9A2-2D40-8924-70AC617E83DD}" destId="{2BDB0FC8-8748-8749-89D2-7F825663BFD8}" srcOrd="4" destOrd="0" presId="urn:microsoft.com/office/officeart/2005/8/layout/pyramid2"/>
    <dgm:cxn modelId="{0FC1880C-66F3-DB4F-8FDB-B513CD30F15C}" type="presParOf" srcId="{B481C549-E9A2-2D40-8924-70AC617E83DD}" destId="{EEC6746A-107C-9C4B-8595-A12A5EF8987C}" srcOrd="5" destOrd="0" presId="urn:microsoft.com/office/officeart/2005/8/layout/pyramid2"/>
    <dgm:cxn modelId="{EB0B4836-4B91-5842-8C82-DD658ACBF096}" type="presParOf" srcId="{B481C549-E9A2-2D40-8924-70AC617E83DD}" destId="{A858488D-CF0D-9041-AA8C-1CFCCB98BA32}" srcOrd="6" destOrd="0" presId="urn:microsoft.com/office/officeart/2005/8/layout/pyramid2"/>
    <dgm:cxn modelId="{F7B928F6-2777-604B-87E2-9761124FA878}" type="presParOf" srcId="{B481C549-E9A2-2D40-8924-70AC617E83DD}" destId="{30B8E3E1-3951-D749-80CE-D50D49963962}" srcOrd="7" destOrd="0" presId="urn:microsoft.com/office/officeart/2005/8/layout/pyramid2"/>
    <dgm:cxn modelId="{DEF1DCF1-2032-3A46-85CF-B78F6691CE41}" type="presParOf" srcId="{B481C549-E9A2-2D40-8924-70AC617E83DD}" destId="{73C1809E-FDD9-7345-8E4C-3DFFBB2A5F2F}" srcOrd="8" destOrd="0" presId="urn:microsoft.com/office/officeart/2005/8/layout/pyramid2"/>
    <dgm:cxn modelId="{864FD705-A76C-444F-9A2B-92063C0224BE}" type="presParOf" srcId="{B481C549-E9A2-2D40-8924-70AC617E83DD}" destId="{741687CA-F03C-154B-B4D8-E2B60AB3B646}" srcOrd="9" destOrd="0" presId="urn:microsoft.com/office/officeart/2005/8/layout/pyramid2"/>
    <dgm:cxn modelId="{63795165-7015-374B-8E77-AC8907E524CF}" type="presParOf" srcId="{B481C549-E9A2-2D40-8924-70AC617E83DD}" destId="{5A2F5C07-49C2-CB44-8765-461C05FB5F62}" srcOrd="10" destOrd="0" presId="urn:microsoft.com/office/officeart/2005/8/layout/pyramid2"/>
    <dgm:cxn modelId="{E73930D9-4607-3543-82AB-1EF750CBBCE7}" type="presParOf" srcId="{B481C549-E9A2-2D40-8924-70AC617E83DD}" destId="{5DE57C6F-0F47-B349-B1D6-33388E5BBD9D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6897CE-2630-9B4C-B6CA-B243657020AF}" type="doc">
      <dgm:prSet loTypeId="urn:microsoft.com/office/officeart/2005/8/layout/radial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A605F6E-53FA-BC4E-839B-25E8DF018508}">
      <dgm:prSet phldrT="[Metin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tr-T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Faaliyet</a:t>
          </a:r>
          <a:r>
            <a:rPr lang="tr-TR" sz="2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Alanları</a:t>
          </a:r>
        </a:p>
      </dgm:t>
    </dgm:pt>
    <dgm:pt modelId="{F3807344-6E2F-7D4E-BFE8-D730945D8E04}" type="parTrans" cxnId="{F83A5822-3138-B643-B1F6-FA060A28ECB5}">
      <dgm:prSet/>
      <dgm:spPr/>
      <dgm:t>
        <a:bodyPr/>
        <a:lstStyle/>
        <a:p>
          <a:endParaRPr lang="tr-TR"/>
        </a:p>
      </dgm:t>
    </dgm:pt>
    <dgm:pt modelId="{F9F5AF3D-121B-134F-A6CE-D5CEF55FF58E}" type="sibTrans" cxnId="{F83A5822-3138-B643-B1F6-FA060A28ECB5}">
      <dgm:prSet/>
      <dgm:spPr/>
      <dgm:t>
        <a:bodyPr/>
        <a:lstStyle/>
        <a:p>
          <a:endParaRPr lang="tr-TR"/>
        </a:p>
      </dgm:t>
    </dgm:pt>
    <dgm:pt modelId="{085E6042-24AC-424A-86B7-05A08AA56E92}">
      <dgm:prSet phldrT="[Metin]" custT="1"/>
      <dgm:spPr/>
      <dgm:t>
        <a:bodyPr/>
        <a:lstStyle/>
        <a:p>
          <a:r>
            <a:rPr lang="tr-TR" sz="1500">
              <a:latin typeface="Calibri" panose="020F0502020204030204" pitchFamily="34" charset="0"/>
              <a:cs typeface="Calibri" panose="020F0502020204030204" pitchFamily="34" charset="0"/>
            </a:rPr>
            <a:t>Özel gereksinimli bireylerin at yardımlı müdahale taleplerini karşılamak</a:t>
          </a:r>
          <a:endParaRPr lang="tr-TR" sz="1500" dirty="0"/>
        </a:p>
      </dgm:t>
    </dgm:pt>
    <dgm:pt modelId="{8F2E9CD4-6F84-964A-AC94-3032172E67CF}" type="parTrans" cxnId="{4A196819-52E6-8949-ADE9-F0167587C427}">
      <dgm:prSet/>
      <dgm:spPr/>
      <dgm:t>
        <a:bodyPr/>
        <a:lstStyle/>
        <a:p>
          <a:endParaRPr lang="tr-TR"/>
        </a:p>
      </dgm:t>
    </dgm:pt>
    <dgm:pt modelId="{EB25C636-2FBE-294F-9676-3EBA49BE85FE}" type="sibTrans" cxnId="{4A196819-52E6-8949-ADE9-F0167587C427}">
      <dgm:prSet/>
      <dgm:spPr/>
      <dgm:t>
        <a:bodyPr/>
        <a:lstStyle/>
        <a:p>
          <a:endParaRPr lang="tr-TR"/>
        </a:p>
      </dgm:t>
    </dgm:pt>
    <dgm:pt modelId="{B19361B4-2AE3-E143-BD15-8814FBCDB86D}">
      <dgm:prSet phldrT="[Metin]" custT="1"/>
      <dgm:spPr/>
      <dgm:t>
        <a:bodyPr/>
        <a:lstStyle/>
        <a:p>
          <a:r>
            <a:rPr lang="tr-TR" sz="150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Araştırmacıların ve öğrencilerin, merkezin amacıyla ilgili konularda eğitim, araştırma ve öğretim yapmalarını sağlamak</a:t>
          </a:r>
          <a:endParaRPr lang="tr-TR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00ACF5-0B0C-1746-9755-D5F151677C6D}" type="parTrans" cxnId="{2280E23A-20CF-1D45-BDE4-BA3BA3E97A7D}">
      <dgm:prSet/>
      <dgm:spPr/>
      <dgm:t>
        <a:bodyPr/>
        <a:lstStyle/>
        <a:p>
          <a:endParaRPr lang="tr-TR"/>
        </a:p>
      </dgm:t>
    </dgm:pt>
    <dgm:pt modelId="{A57F21C2-3867-EB46-9E7B-3CA60203A63A}" type="sibTrans" cxnId="{2280E23A-20CF-1D45-BDE4-BA3BA3E97A7D}">
      <dgm:prSet/>
      <dgm:spPr/>
      <dgm:t>
        <a:bodyPr/>
        <a:lstStyle/>
        <a:p>
          <a:endParaRPr lang="tr-TR"/>
        </a:p>
      </dgm:t>
    </dgm:pt>
    <dgm:pt modelId="{A27BAE3C-5DD2-E844-984A-A2DE3063CE7A}">
      <dgm:prSet phldrT="[Metin]" custT="1"/>
      <dgm:spPr/>
      <dgm:t>
        <a:bodyPr/>
        <a:lstStyle/>
        <a:p>
          <a:r>
            <a:rPr lang="tr-TR" sz="150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Yurt içindeki ve yurt dışındaki benzer merkezlerle işbirliği yapmak ve bu amaçla bilimsel toplantılar düzenlemek, öğrenci ve öğretim üyesi alışverişinde bulunmak, projeler ve araştırmalar geliştirmek</a:t>
          </a:r>
          <a:endParaRPr lang="tr-TR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3A19BD-3EBE-5B42-9C1C-4833AA69D087}" type="parTrans" cxnId="{E85A7BA2-0A85-5545-B9E8-C30528283B52}">
      <dgm:prSet/>
      <dgm:spPr/>
      <dgm:t>
        <a:bodyPr/>
        <a:lstStyle/>
        <a:p>
          <a:endParaRPr lang="tr-TR"/>
        </a:p>
      </dgm:t>
    </dgm:pt>
    <dgm:pt modelId="{BF77D07F-4742-9B42-AB38-01D30B2E0304}" type="sibTrans" cxnId="{E85A7BA2-0A85-5545-B9E8-C30528283B52}">
      <dgm:prSet/>
      <dgm:spPr/>
      <dgm:t>
        <a:bodyPr/>
        <a:lstStyle/>
        <a:p>
          <a:endParaRPr lang="tr-TR"/>
        </a:p>
      </dgm:t>
    </dgm:pt>
    <dgm:pt modelId="{0C187004-71BA-D148-B6E8-220268FF8D79}">
      <dgm:prSet phldrT="[Metin]" custT="1"/>
      <dgm:spPr/>
      <dgm:t>
        <a:bodyPr/>
        <a:lstStyle/>
        <a:p>
          <a:r>
            <a:rPr lang="tr-TR" sz="1500">
              <a:latin typeface="Calibri" panose="020F0502020204030204" pitchFamily="34" charset="0"/>
              <a:cs typeface="Calibri" panose="020F0502020204030204" pitchFamily="34" charset="0"/>
            </a:rPr>
            <a:t>Merkezin amaçları doğrultusunda yerel, ulusal ve uluslararası diğer kurum ve kuruluşlarla işbirliği yaparak kongre, sempozyum, panel ve kurslar düzenlemek</a:t>
          </a:r>
          <a:endParaRPr lang="tr-TR" sz="1500" dirty="0"/>
        </a:p>
      </dgm:t>
    </dgm:pt>
    <dgm:pt modelId="{62B87501-557D-1C44-8F5E-357D26D1582D}" type="parTrans" cxnId="{9FACBC26-E7F4-2C4B-865E-CCE4CAD037F0}">
      <dgm:prSet/>
      <dgm:spPr/>
      <dgm:t>
        <a:bodyPr/>
        <a:lstStyle/>
        <a:p>
          <a:endParaRPr lang="tr-TR"/>
        </a:p>
      </dgm:t>
    </dgm:pt>
    <dgm:pt modelId="{B28BBCD9-1002-8941-933B-A4FFBF3368A2}" type="sibTrans" cxnId="{9FACBC26-E7F4-2C4B-865E-CCE4CAD037F0}">
      <dgm:prSet/>
      <dgm:spPr/>
      <dgm:t>
        <a:bodyPr/>
        <a:lstStyle/>
        <a:p>
          <a:endParaRPr lang="tr-TR"/>
        </a:p>
      </dgm:t>
    </dgm:pt>
    <dgm:pt modelId="{9A376769-C14E-F249-8DEE-4C2563407A5F}">
      <dgm:prSet phldrT="[Metin]" custT="1"/>
      <dgm:spPr/>
      <dgm:t>
        <a:bodyPr/>
        <a:lstStyle/>
        <a:p>
          <a:r>
            <a:rPr lang="tr-TR" sz="1500">
              <a:latin typeface="Calibri" panose="020F0502020204030204" pitchFamily="34" charset="0"/>
              <a:cs typeface="Calibri" panose="020F0502020204030204" pitchFamily="34" charset="0"/>
            </a:rPr>
            <a:t>At yardımlı uygulamaların doğru, güvenli ve bilinçli bir şekilde yapılabilmesi için gerekli usul, esas ve yöntemleri uygulamak, geliştirmek</a:t>
          </a:r>
          <a:endParaRPr lang="tr-TR" sz="1500" dirty="0"/>
        </a:p>
      </dgm:t>
    </dgm:pt>
    <dgm:pt modelId="{27DEF216-35D3-384F-87A8-C638C4B6432B}" type="parTrans" cxnId="{9647DD71-33ED-EB45-AEE5-A61BBB727FDF}">
      <dgm:prSet/>
      <dgm:spPr/>
      <dgm:t>
        <a:bodyPr/>
        <a:lstStyle/>
        <a:p>
          <a:endParaRPr lang="tr-TR"/>
        </a:p>
      </dgm:t>
    </dgm:pt>
    <dgm:pt modelId="{491D859B-9FED-7E4D-9FC7-420DE3E62E44}" type="sibTrans" cxnId="{9647DD71-33ED-EB45-AEE5-A61BBB727FDF}">
      <dgm:prSet/>
      <dgm:spPr/>
      <dgm:t>
        <a:bodyPr/>
        <a:lstStyle/>
        <a:p>
          <a:endParaRPr lang="tr-TR"/>
        </a:p>
      </dgm:t>
    </dgm:pt>
    <dgm:pt modelId="{6CEA7F6B-67A8-9245-AD2C-0ECBADE37C0C}" type="pres">
      <dgm:prSet presAssocID="{696897CE-2630-9B4C-B6CA-B243657020A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4D12E1B-4EEC-404F-B224-7DF9E2FB64AF}" type="pres">
      <dgm:prSet presAssocID="{9A605F6E-53FA-BC4E-839B-25E8DF018508}" presName="centerShape" presStyleLbl="node0" presStyleIdx="0" presStyleCnt="1" custScaleX="119065" custScaleY="108213" custLinFactNeighborX="9655" custLinFactNeighborY="-1278"/>
      <dgm:spPr/>
    </dgm:pt>
    <dgm:pt modelId="{2900B9B5-C1A0-F245-BD01-D92FD5E3BEE1}" type="pres">
      <dgm:prSet presAssocID="{8F2E9CD4-6F84-964A-AC94-3032172E67CF}" presName="parTrans" presStyleLbl="sibTrans2D1" presStyleIdx="0" presStyleCnt="5"/>
      <dgm:spPr/>
    </dgm:pt>
    <dgm:pt modelId="{8511736C-9C2B-C64A-9A1A-8768A3947974}" type="pres">
      <dgm:prSet presAssocID="{8F2E9CD4-6F84-964A-AC94-3032172E67CF}" presName="connectorText" presStyleLbl="sibTrans2D1" presStyleIdx="0" presStyleCnt="5"/>
      <dgm:spPr/>
    </dgm:pt>
    <dgm:pt modelId="{AE498AFF-C91D-064A-A6ED-3748F1AF21BA}" type="pres">
      <dgm:prSet presAssocID="{085E6042-24AC-424A-86B7-05A08AA56E92}" presName="node" presStyleLbl="node1" presStyleIdx="0" presStyleCnt="5" custScaleX="181824" custScaleY="132106" custRadScaleRad="104427" custRadScaleInc="30192">
        <dgm:presLayoutVars>
          <dgm:bulletEnabled val="1"/>
        </dgm:presLayoutVars>
      </dgm:prSet>
      <dgm:spPr/>
    </dgm:pt>
    <dgm:pt modelId="{621BC897-D2CF-AE4F-8753-5B9D3EEB07DE}" type="pres">
      <dgm:prSet presAssocID="{A100ACF5-0B0C-1746-9755-D5F151677C6D}" presName="parTrans" presStyleLbl="sibTrans2D1" presStyleIdx="1" presStyleCnt="5"/>
      <dgm:spPr/>
    </dgm:pt>
    <dgm:pt modelId="{425BF08C-0FBB-8E46-892C-4CED72FD89CA}" type="pres">
      <dgm:prSet presAssocID="{A100ACF5-0B0C-1746-9755-D5F151677C6D}" presName="connectorText" presStyleLbl="sibTrans2D1" presStyleIdx="1" presStyleCnt="5"/>
      <dgm:spPr/>
    </dgm:pt>
    <dgm:pt modelId="{45C6961E-36C4-7846-9C10-C8660263AFF3}" type="pres">
      <dgm:prSet presAssocID="{B19361B4-2AE3-E143-BD15-8814FBCDB86D}" presName="node" presStyleLbl="node1" presStyleIdx="1" presStyleCnt="5" custScaleX="186882" custScaleY="154240" custRadScaleRad="140700" custRadScaleInc="4808">
        <dgm:presLayoutVars>
          <dgm:bulletEnabled val="1"/>
        </dgm:presLayoutVars>
      </dgm:prSet>
      <dgm:spPr/>
    </dgm:pt>
    <dgm:pt modelId="{2533C275-9C5F-D44B-820B-4FB4E983FD10}" type="pres">
      <dgm:prSet presAssocID="{62B87501-557D-1C44-8F5E-357D26D1582D}" presName="parTrans" presStyleLbl="sibTrans2D1" presStyleIdx="2" presStyleCnt="5"/>
      <dgm:spPr/>
    </dgm:pt>
    <dgm:pt modelId="{3D6BE4A6-4389-1E4A-99A2-29DCEF252783}" type="pres">
      <dgm:prSet presAssocID="{62B87501-557D-1C44-8F5E-357D26D1582D}" presName="connectorText" presStyleLbl="sibTrans2D1" presStyleIdx="2" presStyleCnt="5"/>
      <dgm:spPr/>
    </dgm:pt>
    <dgm:pt modelId="{E2F3EA48-693E-C94F-A5B3-2DD8C43EBB19}" type="pres">
      <dgm:prSet presAssocID="{0C187004-71BA-D148-B6E8-220268FF8D79}" presName="node" presStyleLbl="node1" presStyleIdx="2" presStyleCnt="5" custScaleX="186882" custScaleY="154240" custRadScaleRad="132791" custRadScaleInc="-60314">
        <dgm:presLayoutVars>
          <dgm:bulletEnabled val="1"/>
        </dgm:presLayoutVars>
      </dgm:prSet>
      <dgm:spPr/>
    </dgm:pt>
    <dgm:pt modelId="{BB1ED6B6-6CA2-3942-BAA2-9E0DC37F8EDC}" type="pres">
      <dgm:prSet presAssocID="{B93A19BD-3EBE-5B42-9C1C-4833AA69D087}" presName="parTrans" presStyleLbl="sibTrans2D1" presStyleIdx="3" presStyleCnt="5"/>
      <dgm:spPr/>
    </dgm:pt>
    <dgm:pt modelId="{81624035-94B2-D246-BA36-4C9CC5C9BC77}" type="pres">
      <dgm:prSet presAssocID="{B93A19BD-3EBE-5B42-9C1C-4833AA69D087}" presName="connectorText" presStyleLbl="sibTrans2D1" presStyleIdx="3" presStyleCnt="5"/>
      <dgm:spPr/>
    </dgm:pt>
    <dgm:pt modelId="{343A8C67-BF35-D441-A6F6-A6386B47FCA0}" type="pres">
      <dgm:prSet presAssocID="{A27BAE3C-5DD2-E844-984A-A2DE3063CE7A}" presName="node" presStyleLbl="node1" presStyleIdx="3" presStyleCnt="5" custScaleX="186882" custScaleY="144873" custRadScaleRad="106744" custRadScaleInc="27087">
        <dgm:presLayoutVars>
          <dgm:bulletEnabled val="1"/>
        </dgm:presLayoutVars>
      </dgm:prSet>
      <dgm:spPr/>
    </dgm:pt>
    <dgm:pt modelId="{7FBCD355-10CD-A044-B650-9E2BB7547E8C}" type="pres">
      <dgm:prSet presAssocID="{27DEF216-35D3-384F-87A8-C638C4B6432B}" presName="parTrans" presStyleLbl="sibTrans2D1" presStyleIdx="4" presStyleCnt="5"/>
      <dgm:spPr/>
    </dgm:pt>
    <dgm:pt modelId="{DAC6955F-EB90-3E46-84CD-37D07D38E9BE}" type="pres">
      <dgm:prSet presAssocID="{27DEF216-35D3-384F-87A8-C638C4B6432B}" presName="connectorText" presStyleLbl="sibTrans2D1" presStyleIdx="4" presStyleCnt="5"/>
      <dgm:spPr/>
    </dgm:pt>
    <dgm:pt modelId="{18A2FF94-23B2-124C-AB6C-75641E03C3AD}" type="pres">
      <dgm:prSet presAssocID="{9A376769-C14E-F249-8DEE-4C2563407A5F}" presName="node" presStyleLbl="node1" presStyleIdx="4" presStyleCnt="5" custScaleX="186882" custScaleY="154240" custRadScaleRad="108714" custRadScaleInc="3969">
        <dgm:presLayoutVars>
          <dgm:bulletEnabled val="1"/>
        </dgm:presLayoutVars>
      </dgm:prSet>
      <dgm:spPr/>
    </dgm:pt>
  </dgm:ptLst>
  <dgm:cxnLst>
    <dgm:cxn modelId="{4A196819-52E6-8949-ADE9-F0167587C427}" srcId="{9A605F6E-53FA-BC4E-839B-25E8DF018508}" destId="{085E6042-24AC-424A-86B7-05A08AA56E92}" srcOrd="0" destOrd="0" parTransId="{8F2E9CD4-6F84-964A-AC94-3032172E67CF}" sibTransId="{EB25C636-2FBE-294F-9676-3EBA49BE85FE}"/>
    <dgm:cxn modelId="{F83A5822-3138-B643-B1F6-FA060A28ECB5}" srcId="{696897CE-2630-9B4C-B6CA-B243657020AF}" destId="{9A605F6E-53FA-BC4E-839B-25E8DF018508}" srcOrd="0" destOrd="0" parTransId="{F3807344-6E2F-7D4E-BFE8-D730945D8E04}" sibTransId="{F9F5AF3D-121B-134F-A6CE-D5CEF55FF58E}"/>
    <dgm:cxn modelId="{F4102526-3C09-BA4B-B3A6-9C9C6723816D}" type="presOf" srcId="{62B87501-557D-1C44-8F5E-357D26D1582D}" destId="{2533C275-9C5F-D44B-820B-4FB4E983FD10}" srcOrd="0" destOrd="0" presId="urn:microsoft.com/office/officeart/2005/8/layout/radial5"/>
    <dgm:cxn modelId="{9FACBC26-E7F4-2C4B-865E-CCE4CAD037F0}" srcId="{9A605F6E-53FA-BC4E-839B-25E8DF018508}" destId="{0C187004-71BA-D148-B6E8-220268FF8D79}" srcOrd="2" destOrd="0" parTransId="{62B87501-557D-1C44-8F5E-357D26D1582D}" sibTransId="{B28BBCD9-1002-8941-933B-A4FFBF3368A2}"/>
    <dgm:cxn modelId="{54F3A627-6668-D543-83B1-8BB2DC2FD676}" type="presOf" srcId="{A100ACF5-0B0C-1746-9755-D5F151677C6D}" destId="{425BF08C-0FBB-8E46-892C-4CED72FD89CA}" srcOrd="1" destOrd="0" presId="urn:microsoft.com/office/officeart/2005/8/layout/radial5"/>
    <dgm:cxn modelId="{2280E23A-20CF-1D45-BDE4-BA3BA3E97A7D}" srcId="{9A605F6E-53FA-BC4E-839B-25E8DF018508}" destId="{B19361B4-2AE3-E143-BD15-8814FBCDB86D}" srcOrd="1" destOrd="0" parTransId="{A100ACF5-0B0C-1746-9755-D5F151677C6D}" sibTransId="{A57F21C2-3867-EB46-9E7B-3CA60203A63A}"/>
    <dgm:cxn modelId="{99D38D3D-EE04-024B-B250-238591778E03}" type="presOf" srcId="{A27BAE3C-5DD2-E844-984A-A2DE3063CE7A}" destId="{343A8C67-BF35-D441-A6F6-A6386B47FCA0}" srcOrd="0" destOrd="0" presId="urn:microsoft.com/office/officeart/2005/8/layout/radial5"/>
    <dgm:cxn modelId="{210D424C-1F21-2D46-B3BB-F08244A6FA96}" type="presOf" srcId="{B93A19BD-3EBE-5B42-9C1C-4833AA69D087}" destId="{81624035-94B2-D246-BA36-4C9CC5C9BC77}" srcOrd="1" destOrd="0" presId="urn:microsoft.com/office/officeart/2005/8/layout/radial5"/>
    <dgm:cxn modelId="{538BD64F-8912-144C-87EB-DA2369EF4192}" type="presOf" srcId="{9A376769-C14E-F249-8DEE-4C2563407A5F}" destId="{18A2FF94-23B2-124C-AB6C-75641E03C3AD}" srcOrd="0" destOrd="0" presId="urn:microsoft.com/office/officeart/2005/8/layout/radial5"/>
    <dgm:cxn modelId="{734CA758-AE8A-7344-89C3-99BABADD0408}" type="presOf" srcId="{62B87501-557D-1C44-8F5E-357D26D1582D}" destId="{3D6BE4A6-4389-1E4A-99A2-29DCEF252783}" srcOrd="1" destOrd="0" presId="urn:microsoft.com/office/officeart/2005/8/layout/radial5"/>
    <dgm:cxn modelId="{D4DA4F5C-6443-0342-8A68-AFFB728F85A5}" type="presOf" srcId="{8F2E9CD4-6F84-964A-AC94-3032172E67CF}" destId="{8511736C-9C2B-C64A-9A1A-8768A3947974}" srcOrd="1" destOrd="0" presId="urn:microsoft.com/office/officeart/2005/8/layout/radial5"/>
    <dgm:cxn modelId="{05A74D6A-9AE1-2E4D-9EC3-F2B3F6F3A6DE}" type="presOf" srcId="{085E6042-24AC-424A-86B7-05A08AA56E92}" destId="{AE498AFF-C91D-064A-A6ED-3748F1AF21BA}" srcOrd="0" destOrd="0" presId="urn:microsoft.com/office/officeart/2005/8/layout/radial5"/>
    <dgm:cxn modelId="{C645136B-EA80-194A-92B3-2F4B9B2E7CB0}" type="presOf" srcId="{0C187004-71BA-D148-B6E8-220268FF8D79}" destId="{E2F3EA48-693E-C94F-A5B3-2DD8C43EBB19}" srcOrd="0" destOrd="0" presId="urn:microsoft.com/office/officeart/2005/8/layout/radial5"/>
    <dgm:cxn modelId="{0D8DEE6B-90B9-DD4E-9B2F-D77BDCBF299F}" type="presOf" srcId="{A100ACF5-0B0C-1746-9755-D5F151677C6D}" destId="{621BC897-D2CF-AE4F-8753-5B9D3EEB07DE}" srcOrd="0" destOrd="0" presId="urn:microsoft.com/office/officeart/2005/8/layout/radial5"/>
    <dgm:cxn modelId="{9647DD71-33ED-EB45-AEE5-A61BBB727FDF}" srcId="{9A605F6E-53FA-BC4E-839B-25E8DF018508}" destId="{9A376769-C14E-F249-8DEE-4C2563407A5F}" srcOrd="4" destOrd="0" parTransId="{27DEF216-35D3-384F-87A8-C638C4B6432B}" sibTransId="{491D859B-9FED-7E4D-9FC7-420DE3E62E44}"/>
    <dgm:cxn modelId="{B1CBCA80-43EC-DF4E-9E8E-6645A3355185}" type="presOf" srcId="{9A605F6E-53FA-BC4E-839B-25E8DF018508}" destId="{F4D12E1B-4EEC-404F-B224-7DF9E2FB64AF}" srcOrd="0" destOrd="0" presId="urn:microsoft.com/office/officeart/2005/8/layout/radial5"/>
    <dgm:cxn modelId="{510B418A-866B-D74A-AB77-640C250753A7}" type="presOf" srcId="{696897CE-2630-9B4C-B6CA-B243657020AF}" destId="{6CEA7F6B-67A8-9245-AD2C-0ECBADE37C0C}" srcOrd="0" destOrd="0" presId="urn:microsoft.com/office/officeart/2005/8/layout/radial5"/>
    <dgm:cxn modelId="{88748D99-427B-294F-9D2D-03C6322B151E}" type="presOf" srcId="{B93A19BD-3EBE-5B42-9C1C-4833AA69D087}" destId="{BB1ED6B6-6CA2-3942-BAA2-9E0DC37F8EDC}" srcOrd="0" destOrd="0" presId="urn:microsoft.com/office/officeart/2005/8/layout/radial5"/>
    <dgm:cxn modelId="{E85A7BA2-0A85-5545-B9E8-C30528283B52}" srcId="{9A605F6E-53FA-BC4E-839B-25E8DF018508}" destId="{A27BAE3C-5DD2-E844-984A-A2DE3063CE7A}" srcOrd="3" destOrd="0" parTransId="{B93A19BD-3EBE-5B42-9C1C-4833AA69D087}" sibTransId="{BF77D07F-4742-9B42-AB38-01D30B2E0304}"/>
    <dgm:cxn modelId="{474B36C7-C1C2-894A-B057-53F389A024DF}" type="presOf" srcId="{B19361B4-2AE3-E143-BD15-8814FBCDB86D}" destId="{45C6961E-36C4-7846-9C10-C8660263AFF3}" srcOrd="0" destOrd="0" presId="urn:microsoft.com/office/officeart/2005/8/layout/radial5"/>
    <dgm:cxn modelId="{4837A2CC-33FE-8E4E-8D74-70C04895AC90}" type="presOf" srcId="{8F2E9CD4-6F84-964A-AC94-3032172E67CF}" destId="{2900B9B5-C1A0-F245-BD01-D92FD5E3BEE1}" srcOrd="0" destOrd="0" presId="urn:microsoft.com/office/officeart/2005/8/layout/radial5"/>
    <dgm:cxn modelId="{A5A7EBE2-7DED-8441-B970-2B363EB3EC3B}" type="presOf" srcId="{27DEF216-35D3-384F-87A8-C638C4B6432B}" destId="{7FBCD355-10CD-A044-B650-9E2BB7547E8C}" srcOrd="0" destOrd="0" presId="urn:microsoft.com/office/officeart/2005/8/layout/radial5"/>
    <dgm:cxn modelId="{ACEDFDE4-103C-2D46-8C16-B50C0869E467}" type="presOf" srcId="{27DEF216-35D3-384F-87A8-C638C4B6432B}" destId="{DAC6955F-EB90-3E46-84CD-37D07D38E9BE}" srcOrd="1" destOrd="0" presId="urn:microsoft.com/office/officeart/2005/8/layout/radial5"/>
    <dgm:cxn modelId="{ED6DB65C-7F2A-6946-8A1E-DCCDAD4DC5D9}" type="presParOf" srcId="{6CEA7F6B-67A8-9245-AD2C-0ECBADE37C0C}" destId="{F4D12E1B-4EEC-404F-B224-7DF9E2FB64AF}" srcOrd="0" destOrd="0" presId="urn:microsoft.com/office/officeart/2005/8/layout/radial5"/>
    <dgm:cxn modelId="{E858BDE8-C3A6-824E-88D0-19CE3F0A15C2}" type="presParOf" srcId="{6CEA7F6B-67A8-9245-AD2C-0ECBADE37C0C}" destId="{2900B9B5-C1A0-F245-BD01-D92FD5E3BEE1}" srcOrd="1" destOrd="0" presId="urn:microsoft.com/office/officeart/2005/8/layout/radial5"/>
    <dgm:cxn modelId="{D0CF3B80-D66E-354F-B91C-5E0BBFD30E0A}" type="presParOf" srcId="{2900B9B5-C1A0-F245-BD01-D92FD5E3BEE1}" destId="{8511736C-9C2B-C64A-9A1A-8768A3947974}" srcOrd="0" destOrd="0" presId="urn:microsoft.com/office/officeart/2005/8/layout/radial5"/>
    <dgm:cxn modelId="{5509EB32-A07A-8640-8729-24E120D1D164}" type="presParOf" srcId="{6CEA7F6B-67A8-9245-AD2C-0ECBADE37C0C}" destId="{AE498AFF-C91D-064A-A6ED-3748F1AF21BA}" srcOrd="2" destOrd="0" presId="urn:microsoft.com/office/officeart/2005/8/layout/radial5"/>
    <dgm:cxn modelId="{49E7CDE4-089C-294B-9A9D-E91F9CB29F97}" type="presParOf" srcId="{6CEA7F6B-67A8-9245-AD2C-0ECBADE37C0C}" destId="{621BC897-D2CF-AE4F-8753-5B9D3EEB07DE}" srcOrd="3" destOrd="0" presId="urn:microsoft.com/office/officeart/2005/8/layout/radial5"/>
    <dgm:cxn modelId="{8E775DFE-361E-674F-967F-1CB6FBD42095}" type="presParOf" srcId="{621BC897-D2CF-AE4F-8753-5B9D3EEB07DE}" destId="{425BF08C-0FBB-8E46-892C-4CED72FD89CA}" srcOrd="0" destOrd="0" presId="urn:microsoft.com/office/officeart/2005/8/layout/radial5"/>
    <dgm:cxn modelId="{F3F68DAD-FFAF-9844-ADB8-C3BA1B6093BF}" type="presParOf" srcId="{6CEA7F6B-67A8-9245-AD2C-0ECBADE37C0C}" destId="{45C6961E-36C4-7846-9C10-C8660263AFF3}" srcOrd="4" destOrd="0" presId="urn:microsoft.com/office/officeart/2005/8/layout/radial5"/>
    <dgm:cxn modelId="{975B5852-DC64-FC48-8CE0-65CA85FA4463}" type="presParOf" srcId="{6CEA7F6B-67A8-9245-AD2C-0ECBADE37C0C}" destId="{2533C275-9C5F-D44B-820B-4FB4E983FD10}" srcOrd="5" destOrd="0" presId="urn:microsoft.com/office/officeart/2005/8/layout/radial5"/>
    <dgm:cxn modelId="{C76B78F2-D70F-594E-8DE1-CE0DB0D5AA4F}" type="presParOf" srcId="{2533C275-9C5F-D44B-820B-4FB4E983FD10}" destId="{3D6BE4A6-4389-1E4A-99A2-29DCEF252783}" srcOrd="0" destOrd="0" presId="urn:microsoft.com/office/officeart/2005/8/layout/radial5"/>
    <dgm:cxn modelId="{3A83BF51-ADC7-FB43-9A99-2C2DB2277905}" type="presParOf" srcId="{6CEA7F6B-67A8-9245-AD2C-0ECBADE37C0C}" destId="{E2F3EA48-693E-C94F-A5B3-2DD8C43EBB19}" srcOrd="6" destOrd="0" presId="urn:microsoft.com/office/officeart/2005/8/layout/radial5"/>
    <dgm:cxn modelId="{341B0565-50A6-A64B-8263-2ABA48AE6203}" type="presParOf" srcId="{6CEA7F6B-67A8-9245-AD2C-0ECBADE37C0C}" destId="{BB1ED6B6-6CA2-3942-BAA2-9E0DC37F8EDC}" srcOrd="7" destOrd="0" presId="urn:microsoft.com/office/officeart/2005/8/layout/radial5"/>
    <dgm:cxn modelId="{5F6A6A71-F5F6-E840-B6E0-BE40A6E8FDC0}" type="presParOf" srcId="{BB1ED6B6-6CA2-3942-BAA2-9E0DC37F8EDC}" destId="{81624035-94B2-D246-BA36-4C9CC5C9BC77}" srcOrd="0" destOrd="0" presId="urn:microsoft.com/office/officeart/2005/8/layout/radial5"/>
    <dgm:cxn modelId="{A7819856-DEE5-6348-8F2B-449BA13D2793}" type="presParOf" srcId="{6CEA7F6B-67A8-9245-AD2C-0ECBADE37C0C}" destId="{343A8C67-BF35-D441-A6F6-A6386B47FCA0}" srcOrd="8" destOrd="0" presId="urn:microsoft.com/office/officeart/2005/8/layout/radial5"/>
    <dgm:cxn modelId="{562D65EB-FC18-924D-9C69-42D99F9C3F97}" type="presParOf" srcId="{6CEA7F6B-67A8-9245-AD2C-0ECBADE37C0C}" destId="{7FBCD355-10CD-A044-B650-9E2BB7547E8C}" srcOrd="9" destOrd="0" presId="urn:microsoft.com/office/officeart/2005/8/layout/radial5"/>
    <dgm:cxn modelId="{FFA6EA4B-8CAC-6A42-98DB-B1FF6656F504}" type="presParOf" srcId="{7FBCD355-10CD-A044-B650-9E2BB7547E8C}" destId="{DAC6955F-EB90-3E46-84CD-37D07D38E9BE}" srcOrd="0" destOrd="0" presId="urn:microsoft.com/office/officeart/2005/8/layout/radial5"/>
    <dgm:cxn modelId="{0E354526-F2CC-3F46-B9CF-C5155436B897}" type="presParOf" srcId="{6CEA7F6B-67A8-9245-AD2C-0ECBADE37C0C}" destId="{18A2FF94-23B2-124C-AB6C-75641E03C3A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E5A89-C4F0-D546-9334-A452251AA09D}">
      <dsp:nvSpPr>
        <dsp:cNvPr id="0" name=""/>
        <dsp:cNvSpPr/>
      </dsp:nvSpPr>
      <dsp:spPr>
        <a:xfrm>
          <a:off x="758294" y="0"/>
          <a:ext cx="3328144" cy="332814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8C615-9AE3-6445-BD76-BB84D6BC83EA}">
      <dsp:nvSpPr>
        <dsp:cNvPr id="0" name=""/>
        <dsp:cNvSpPr/>
      </dsp:nvSpPr>
      <dsp:spPr>
        <a:xfrm>
          <a:off x="1872216" y="334601"/>
          <a:ext cx="2811373" cy="3939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9 m x 24 m kapalı manej</a:t>
          </a:r>
        </a:p>
      </dsp:txBody>
      <dsp:txXfrm>
        <a:off x="1891445" y="353830"/>
        <a:ext cx="2772915" cy="355459"/>
      </dsp:txXfrm>
    </dsp:sp>
    <dsp:sp modelId="{49514C04-97B7-134C-9536-2C0A1498C80A}">
      <dsp:nvSpPr>
        <dsp:cNvPr id="0" name=""/>
        <dsp:cNvSpPr/>
      </dsp:nvSpPr>
      <dsp:spPr>
        <a:xfrm>
          <a:off x="1960694" y="777758"/>
          <a:ext cx="2733278" cy="3939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30 m x 20 m açık manej</a:t>
          </a:r>
        </a:p>
      </dsp:txBody>
      <dsp:txXfrm>
        <a:off x="1979923" y="796987"/>
        <a:ext cx="2694820" cy="355459"/>
      </dsp:txXfrm>
    </dsp:sp>
    <dsp:sp modelId="{2BDB0FC8-8748-8749-89D2-7F825663BFD8}">
      <dsp:nvSpPr>
        <dsp:cNvPr id="0" name=""/>
        <dsp:cNvSpPr/>
      </dsp:nvSpPr>
      <dsp:spPr>
        <a:xfrm>
          <a:off x="2286248" y="1220915"/>
          <a:ext cx="2163293" cy="3939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padoklar</a:t>
          </a:r>
        </a:p>
      </dsp:txBody>
      <dsp:txXfrm>
        <a:off x="2305477" y="1240144"/>
        <a:ext cx="2124835" cy="355459"/>
      </dsp:txXfrm>
    </dsp:sp>
    <dsp:sp modelId="{A858488D-CF0D-9041-AA8C-1CFCCB98BA32}">
      <dsp:nvSpPr>
        <dsp:cNvPr id="0" name=""/>
        <dsp:cNvSpPr/>
      </dsp:nvSpPr>
      <dsp:spPr>
        <a:xfrm>
          <a:off x="2286248" y="1664072"/>
          <a:ext cx="2163293" cy="3939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bokslar</a:t>
          </a:r>
        </a:p>
      </dsp:txBody>
      <dsp:txXfrm>
        <a:off x="2305477" y="1683301"/>
        <a:ext cx="2124835" cy="355459"/>
      </dsp:txXfrm>
    </dsp:sp>
    <dsp:sp modelId="{73C1809E-FDD9-7345-8E4C-3DFFBB2A5F2F}">
      <dsp:nvSpPr>
        <dsp:cNvPr id="0" name=""/>
        <dsp:cNvSpPr/>
      </dsp:nvSpPr>
      <dsp:spPr>
        <a:xfrm>
          <a:off x="2286248" y="2107228"/>
          <a:ext cx="2163293" cy="3939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malzeme odaları</a:t>
          </a:r>
        </a:p>
      </dsp:txBody>
      <dsp:txXfrm>
        <a:off x="2305477" y="2126457"/>
        <a:ext cx="2124835" cy="355459"/>
      </dsp:txXfrm>
    </dsp:sp>
    <dsp:sp modelId="{5A2F5C07-49C2-CB44-8765-461C05FB5F62}">
      <dsp:nvSpPr>
        <dsp:cNvPr id="0" name=""/>
        <dsp:cNvSpPr/>
      </dsp:nvSpPr>
      <dsp:spPr>
        <a:xfrm>
          <a:off x="2286248" y="2550385"/>
          <a:ext cx="2163293" cy="3939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ofisler</a:t>
          </a:r>
        </a:p>
      </dsp:txBody>
      <dsp:txXfrm>
        <a:off x="2305477" y="2569614"/>
        <a:ext cx="2124835" cy="3554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12E1B-4EEC-404F-B224-7DF9E2FB64AF}">
      <dsp:nvSpPr>
        <dsp:cNvPr id="0" name=""/>
        <dsp:cNvSpPr/>
      </dsp:nvSpPr>
      <dsp:spPr>
        <a:xfrm>
          <a:off x="3950890" y="2006778"/>
          <a:ext cx="1881761" cy="171025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Faaliyet</a:t>
          </a:r>
          <a:r>
            <a:rPr lang="tr-TR" sz="2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Alanları</a:t>
          </a:r>
        </a:p>
      </dsp:txBody>
      <dsp:txXfrm>
        <a:off x="4226468" y="2257238"/>
        <a:ext cx="1330605" cy="1209331"/>
      </dsp:txXfrm>
    </dsp:sp>
    <dsp:sp modelId="{2900B9B5-C1A0-F245-BD01-D92FD5E3BEE1}">
      <dsp:nvSpPr>
        <dsp:cNvPr id="0" name=""/>
        <dsp:cNvSpPr/>
      </dsp:nvSpPr>
      <dsp:spPr>
        <a:xfrm rot="16213455">
          <a:off x="4827472" y="1613409"/>
          <a:ext cx="136269" cy="537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300" kern="1200"/>
        </a:p>
      </dsp:txBody>
      <dsp:txXfrm>
        <a:off x="4847832" y="1741319"/>
        <a:ext cx="95388" cy="322412"/>
      </dsp:txXfrm>
    </dsp:sp>
    <dsp:sp modelId="{AE498AFF-C91D-064A-A6ED-3748F1AF21BA}">
      <dsp:nvSpPr>
        <dsp:cNvPr id="0" name=""/>
        <dsp:cNvSpPr/>
      </dsp:nvSpPr>
      <dsp:spPr>
        <a:xfrm>
          <a:off x="3463393" y="-338189"/>
          <a:ext cx="2873635" cy="2087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>
              <a:latin typeface="Calibri" panose="020F0502020204030204" pitchFamily="34" charset="0"/>
              <a:cs typeface="Calibri" panose="020F0502020204030204" pitchFamily="34" charset="0"/>
            </a:rPr>
            <a:t>Özel gereksinimli bireylerin at yardımlı müdahale taleplerini karşılamak</a:t>
          </a:r>
          <a:endParaRPr lang="tr-TR" sz="1500" kern="1200" dirty="0"/>
        </a:p>
      </dsp:txBody>
      <dsp:txXfrm>
        <a:off x="3884227" y="-32428"/>
        <a:ext cx="2031967" cy="1476345"/>
      </dsp:txXfrm>
    </dsp:sp>
    <dsp:sp modelId="{621BC897-D2CF-AE4F-8753-5B9D3EEB07DE}">
      <dsp:nvSpPr>
        <dsp:cNvPr id="0" name=""/>
        <dsp:cNvSpPr/>
      </dsp:nvSpPr>
      <dsp:spPr>
        <a:xfrm rot="20539838">
          <a:off x="5840676" y="2264836"/>
          <a:ext cx="163971" cy="537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300" kern="1200"/>
        </a:p>
      </dsp:txBody>
      <dsp:txXfrm>
        <a:off x="5841836" y="2379771"/>
        <a:ext cx="114780" cy="322412"/>
      </dsp:txXfrm>
    </dsp:sp>
    <dsp:sp modelId="{45C6961E-36C4-7846-9C10-C8660263AFF3}">
      <dsp:nvSpPr>
        <dsp:cNvPr id="0" name=""/>
        <dsp:cNvSpPr/>
      </dsp:nvSpPr>
      <dsp:spPr>
        <a:xfrm>
          <a:off x="5975417" y="827432"/>
          <a:ext cx="2953574" cy="24376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Araştırmacıların ve öğrencilerin, merkezin amacıyla ilgili konularda eğitim, araştırma ve öğretim yapmalarını sağlamak</a:t>
          </a:r>
          <a:endParaRPr lang="tr-TR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407958" y="1184423"/>
        <a:ext cx="2088492" cy="1723702"/>
      </dsp:txXfrm>
    </dsp:sp>
    <dsp:sp modelId="{2533C275-9C5F-D44B-820B-4FB4E983FD10}">
      <dsp:nvSpPr>
        <dsp:cNvPr id="0" name=""/>
        <dsp:cNvSpPr/>
      </dsp:nvSpPr>
      <dsp:spPr>
        <a:xfrm rot="2299837">
          <a:off x="5642915" y="3261988"/>
          <a:ext cx="189448" cy="537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300" kern="1200"/>
        </a:p>
      </dsp:txBody>
      <dsp:txXfrm>
        <a:off x="5649040" y="3351834"/>
        <a:ext cx="132614" cy="322412"/>
      </dsp:txXfrm>
    </dsp:sp>
    <dsp:sp modelId="{E2F3EA48-693E-C94F-A5B3-2DD8C43EBB19}">
      <dsp:nvSpPr>
        <dsp:cNvPr id="0" name=""/>
        <dsp:cNvSpPr/>
      </dsp:nvSpPr>
      <dsp:spPr>
        <a:xfrm>
          <a:off x="5471689" y="3269135"/>
          <a:ext cx="2953574" cy="24376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>
              <a:latin typeface="Calibri" panose="020F0502020204030204" pitchFamily="34" charset="0"/>
              <a:cs typeface="Calibri" panose="020F0502020204030204" pitchFamily="34" charset="0"/>
            </a:rPr>
            <a:t>Merkezin amaçları doğrultusunda yerel, ulusal ve uluslararası diğer kurum ve kuruluşlarla işbirliği yaparak kongre, sempozyum, panel ve kurslar düzenlemek</a:t>
          </a:r>
          <a:endParaRPr lang="tr-TR" sz="1500" kern="1200" dirty="0"/>
        </a:p>
      </dsp:txBody>
      <dsp:txXfrm>
        <a:off x="5904230" y="3626126"/>
        <a:ext cx="2088492" cy="1723702"/>
      </dsp:txXfrm>
    </dsp:sp>
    <dsp:sp modelId="{BB1ED6B6-6CA2-3942-BAA2-9E0DC37F8EDC}">
      <dsp:nvSpPr>
        <dsp:cNvPr id="0" name=""/>
        <dsp:cNvSpPr/>
      </dsp:nvSpPr>
      <dsp:spPr>
        <a:xfrm rot="8471215">
          <a:off x="3865556" y="3312062"/>
          <a:ext cx="265165" cy="537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300" kern="1200"/>
        </a:p>
      </dsp:txBody>
      <dsp:txXfrm rot="10800000">
        <a:off x="3936323" y="3394602"/>
        <a:ext cx="185616" cy="322412"/>
      </dsp:txXfrm>
    </dsp:sp>
    <dsp:sp modelId="{343A8C67-BF35-D441-A6F6-A6386B47FCA0}">
      <dsp:nvSpPr>
        <dsp:cNvPr id="0" name=""/>
        <dsp:cNvSpPr/>
      </dsp:nvSpPr>
      <dsp:spPr>
        <a:xfrm>
          <a:off x="1295806" y="3421741"/>
          <a:ext cx="2953574" cy="2289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Yurt içindeki ve yurt dışındaki benzer merkezlerle işbirliği yapmak ve bu amaçla bilimsel toplantılar düzenlemek, öğrenci ve öğretim üyesi alışverişinde bulunmak, projeler ve araştırmalar geliştirmek</a:t>
          </a:r>
          <a:endParaRPr lang="tr-TR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28347" y="3757051"/>
        <a:ext cx="2088492" cy="1619023"/>
      </dsp:txXfrm>
    </dsp:sp>
    <dsp:sp modelId="{7FBCD355-10CD-A044-B650-9E2BB7547E8C}">
      <dsp:nvSpPr>
        <dsp:cNvPr id="0" name=""/>
        <dsp:cNvSpPr/>
      </dsp:nvSpPr>
      <dsp:spPr>
        <a:xfrm rot="11725251">
          <a:off x="3691386" y="2292058"/>
          <a:ext cx="217093" cy="537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300" kern="1200"/>
        </a:p>
      </dsp:txBody>
      <dsp:txXfrm rot="10800000">
        <a:off x="3755342" y="2408187"/>
        <a:ext cx="151965" cy="322412"/>
      </dsp:txXfrm>
    </dsp:sp>
    <dsp:sp modelId="{18A2FF94-23B2-124C-AB6C-75641E03C3AD}">
      <dsp:nvSpPr>
        <dsp:cNvPr id="0" name=""/>
        <dsp:cNvSpPr/>
      </dsp:nvSpPr>
      <dsp:spPr>
        <a:xfrm>
          <a:off x="719157" y="899452"/>
          <a:ext cx="2953574" cy="24376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>
              <a:latin typeface="Calibri" panose="020F0502020204030204" pitchFamily="34" charset="0"/>
              <a:cs typeface="Calibri" panose="020F0502020204030204" pitchFamily="34" charset="0"/>
            </a:rPr>
            <a:t>At yardımlı uygulamaların doğru, güvenli ve bilinçli bir şekilde yapılabilmesi için gerekli usul, esas ve yöntemleri uygulamak, geliştirmek</a:t>
          </a:r>
          <a:endParaRPr lang="tr-TR" sz="1500" kern="1200" dirty="0"/>
        </a:p>
      </dsp:txBody>
      <dsp:txXfrm>
        <a:off x="1151698" y="1256443"/>
        <a:ext cx="2088492" cy="1723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hangingPunct="1">
              <a:defRPr sz="1300"/>
            </a:lvl1pPr>
          </a:lstStyle>
          <a:p>
            <a:pPr>
              <a:defRPr/>
            </a:pPr>
            <a:fld id="{7156F761-9D04-43B9-9D6B-6160334D2DEB}" type="datetimeFigureOut">
              <a:rPr lang="tr-TR"/>
              <a:pPr>
                <a:defRPr/>
              </a:pPr>
              <a:t>4.01.2024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644E56A2-DA64-44F1-A18A-A24286CF3BB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hangingPunct="1">
              <a:defRPr sz="1300"/>
            </a:lvl1pPr>
          </a:lstStyle>
          <a:p>
            <a:pPr>
              <a:defRPr/>
            </a:pPr>
            <a:fld id="{F3EB48CD-72D2-446D-B211-9B9C779157E4}" type="datetimeFigureOut">
              <a:rPr lang="tr-TR"/>
              <a:pPr>
                <a:defRPr/>
              </a:pPr>
              <a:t>4.01.2024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550E00F0-F325-4ED1-9C6F-DEFD1F251F4B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FFDF51-7024-4CE0-A548-9850B9C90275}" type="slidenum">
              <a:rPr lang="tr-TR" altLang="tr-TR"/>
              <a:pPr/>
              <a:t>1</a:t>
            </a:fld>
            <a:endParaRPr lang="tr-TR" altLang="tr-T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E00F0-F325-4ED1-9C6F-DEFD1F251F4B}" type="slidenum">
              <a:rPr lang="tr-TR" altLang="tr-TR" smtClean="0"/>
              <a:pPr/>
              <a:t>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47201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tr-TR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ESOGÜ Ar-Ge Koordinatörlüğü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9FD9219-7149-4D49-A0B1-42FA0F8C3CF8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ESOGÜ Ar-Ge Koordinatörlüğü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696878-33E9-48C6-9710-09C2C1E063CE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75425" y="304800"/>
            <a:ext cx="2001838" cy="57150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6287" cy="57150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ESOGÜ Ar-Ge Koordinatörlüğü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88F86-43C0-41FC-8120-B9F260829FD5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6263" y="304800"/>
            <a:ext cx="8001000" cy="1216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ESOGÜ Ar-Ge Koordinatörlüğü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E5A4B-43C6-4A92-A16A-FCF4825122F8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6263" y="304800"/>
            <a:ext cx="8001000" cy="1216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ESOGÜ Ar-Ge Koordinatörlüğü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0FE23-2B0B-4CDE-9EED-FD142DFB955B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6263" y="304800"/>
            <a:ext cx="8001000" cy="1216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ESOGÜ Ar-Ge Koordinatörlüğü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2B51A4-3F86-4AB6-ACB4-6F40830CA5C8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ESOGÜ Ar-Ge Koordinatörlüğü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B48E99-3685-4526-ADEE-5EF2B546D10E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ESOGÜ Ar-Ge Koordinatörlüğü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9D6F2-B277-41A7-A989-8F8325B88394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ESOGÜ Ar-Ge Koordinatörlüğü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DDAB2-CFD7-4932-A193-FBE1D967D4CF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ESOGÜ Ar-Ge Koordinatörlüğü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58692-5237-40E9-84B8-78871C70BFC3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ESOGÜ Ar-Ge Koordinatörlüğü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AAE92-88FF-4CE5-BBAD-EB07A2B9371A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ESOGÜ Ar-Ge Koordinatörlüğü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B0C6E-73F7-4F19-8BEE-BC43CA10CEA3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ESOGÜ Ar-Ge Koordinatörlüğü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E96C3C-7EA4-4BA1-9659-0664D296628A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ESOGÜ Ar-Ge Koordinatörlüğü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A96A2-B900-42AA-A8C0-78AC0C9B8327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text styles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r>
              <a:rPr lang="tr-TR"/>
              <a:t>ESOGÜ Ar-Ge Koordinatörlüğü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1A22A75-B9C3-4D1F-87CE-E7227C8DA932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4" r:id="rId1"/>
    <p:sldLayoutId id="2147485451" r:id="rId2"/>
    <p:sldLayoutId id="2147485452" r:id="rId3"/>
    <p:sldLayoutId id="2147485453" r:id="rId4"/>
    <p:sldLayoutId id="2147485454" r:id="rId5"/>
    <p:sldLayoutId id="2147485455" r:id="rId6"/>
    <p:sldLayoutId id="2147485456" r:id="rId7"/>
    <p:sldLayoutId id="2147485457" r:id="rId8"/>
    <p:sldLayoutId id="2147485458" r:id="rId9"/>
    <p:sldLayoutId id="2147485459" r:id="rId10"/>
    <p:sldLayoutId id="2147485460" r:id="rId11"/>
    <p:sldLayoutId id="2147485461" r:id="rId12"/>
    <p:sldLayoutId id="2147485462" r:id="rId13"/>
    <p:sldLayoutId id="2147485463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3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2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shutterstock_512219020 [Converted]-01.jpg">
            <a:extLst>
              <a:ext uri="{FF2B5EF4-FFF2-40B4-BE49-F238E27FC236}">
                <a16:creationId xmlns:a16="http://schemas.microsoft.com/office/drawing/2014/main" id="{83880696-CB8E-9403-1515-DCCD88C20D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170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122" name="Rectangle 24"/>
          <p:cNvSpPr>
            <a:spLocks noChangeArrowheads="1"/>
          </p:cNvSpPr>
          <p:nvPr/>
        </p:nvSpPr>
        <p:spPr bwMode="auto">
          <a:xfrm>
            <a:off x="431800" y="1454150"/>
            <a:ext cx="8712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tr-TR" altLang="tr-TR" sz="2000" b="1"/>
              <a:t>ESKİŞEHİR OSMANGAZİ ÜNİVERSİTESİ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tr-TR" altLang="tr-TR" sz="2000" b="1"/>
              <a:t>Tematik Araştırma Konuları Çalıştay Serisi</a:t>
            </a:r>
          </a:p>
        </p:txBody>
      </p:sp>
      <p:pic>
        <p:nvPicPr>
          <p:cNvPr id="5123" name="Picture 40" descr="Macintosh HD:Users:ettom_tsarac:Desktop:LOGO:yenilogo.pd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7" y="196850"/>
            <a:ext cx="1511299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3 Metin kutusu"/>
          <p:cNvSpPr txBox="1">
            <a:spLocks noChangeArrowheads="1"/>
          </p:cNvSpPr>
          <p:nvPr/>
        </p:nvSpPr>
        <p:spPr bwMode="auto">
          <a:xfrm>
            <a:off x="251520" y="2781300"/>
            <a:ext cx="79928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tr-TR" sz="2800" b="1" i="0" dirty="0">
                <a:solidFill>
                  <a:srgbClr val="1F1F1F"/>
                </a:solidFill>
                <a:effectLst/>
                <a:latin typeface="Google Sans"/>
              </a:rPr>
              <a:t>Akıllı Sistemler ve Dijital Teknoloji Uygulamaları </a:t>
            </a:r>
            <a:r>
              <a:rPr lang="tr-TR" sz="2800" b="1" i="0" dirty="0" err="1">
                <a:solidFill>
                  <a:srgbClr val="1F1F1F"/>
                </a:solidFill>
                <a:effectLst/>
                <a:latin typeface="Google Sans"/>
              </a:rPr>
              <a:t>Çalıştayı</a:t>
            </a:r>
            <a:endParaRPr lang="tr-TR" altLang="tr-T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tr-TR" alt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Mahmudiye Hippoterapi Araştırma ve Uygulama Merkezi (MAHUM)</a:t>
            </a:r>
          </a:p>
          <a:p>
            <a:pPr algn="ctr" eaLnBrk="1" hangingPunct="1"/>
            <a:endParaRPr lang="tr-TR" alt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tr-TR" alt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tr-TR" alt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tr-TR" altLang="tr-T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Öğr</a:t>
            </a:r>
            <a:r>
              <a:rPr lang="tr-TR" alt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Gör. Dr. Sibel DANIŞAN</a:t>
            </a:r>
          </a:p>
          <a:p>
            <a:pPr algn="ctr" eaLnBrk="1" hangingPunct="1"/>
            <a:endParaRPr lang="tr-TR" altLang="tr-TR" dirty="0">
              <a:ea typeface="Calibri" pitchFamily="34" charset="0"/>
              <a:cs typeface="Times New Roman" pitchFamily="18" charset="0"/>
            </a:endParaRPr>
          </a:p>
          <a:p>
            <a:pPr algn="ctr" eaLnBrk="1" hangingPunct="1"/>
            <a:endParaRPr lang="tr-TR" altLang="tr-TR" sz="24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5" name="Alt Bilgi Yer Tutucusu 1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altLang="tr-TR" dirty="0"/>
              <a:t>ESOGÜ-MAHUM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20A31E8-C6E3-70BA-F884-CEBA2FF7A3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15" y="196850"/>
            <a:ext cx="1133858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shutterstock_387387367 [Converted]-01.jpg">
            <a:extLst>
              <a:ext uri="{FF2B5EF4-FFF2-40B4-BE49-F238E27FC236}">
                <a16:creationId xmlns:a16="http://schemas.microsoft.com/office/drawing/2014/main" id="{AC569AC8-B6BB-99F5-DA81-6C978C7E2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937"/>
            <a:ext cx="9144000" cy="6256158"/>
          </a:xfrm>
          <a:prstGeom prst="rect">
            <a:avLst/>
          </a:prstGeom>
        </p:spPr>
      </p:pic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ESOGÜ MAHUM</a:t>
            </a:r>
          </a:p>
        </p:txBody>
      </p:sp>
      <p:graphicFrame>
        <p:nvGraphicFramePr>
          <p:cNvPr id="6" name="Diyagram 5">
            <a:extLst>
              <a:ext uri="{FF2B5EF4-FFF2-40B4-BE49-F238E27FC236}">
                <a16:creationId xmlns:a16="http://schemas.microsoft.com/office/drawing/2014/main" id="{1771BDFD-7DE8-ADC8-EA67-ECA4D7F535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0563395"/>
              </p:ext>
            </p:extLst>
          </p:nvPr>
        </p:nvGraphicFramePr>
        <p:xfrm>
          <a:off x="-180528" y="648072"/>
          <a:ext cx="892899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hutterstock_387387367 [Converted]-01.jpg">
            <a:extLst>
              <a:ext uri="{FF2B5EF4-FFF2-40B4-BE49-F238E27FC236}">
                <a16:creationId xmlns:a16="http://schemas.microsoft.com/office/drawing/2014/main" id="{741ECA9A-029D-8C5F-83B0-AFAE0B0261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937"/>
            <a:ext cx="9144000" cy="625615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F4C6492-79ED-F9EC-A2A5-7C2BE2754C0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80014"/>
            <a:ext cx="3672408" cy="3497971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411760" y="2782668"/>
            <a:ext cx="4392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tr-TR" alt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E-Mail: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mahmudiyemyo@ogu.edu.tr</a:t>
            </a:r>
            <a:endParaRPr lang="tr-TR" alt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tr-TR" altLang="tr-TR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tr-TR" alt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mmyo.ogu.edu.tr</a:t>
            </a:r>
            <a:r>
              <a:rPr lang="tr-TR" altLang="tr-TR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8" name="Yuvarlatılmış Dikdörtgen 7">
            <a:extLst>
              <a:ext uri="{FF2B5EF4-FFF2-40B4-BE49-F238E27FC236}">
                <a16:creationId xmlns:a16="http://schemas.microsoft.com/office/drawing/2014/main" id="{8BE33D57-78E2-03F8-51BD-C9AC2472A91B}"/>
              </a:ext>
            </a:extLst>
          </p:cNvPr>
          <p:cNvSpPr/>
          <p:nvPr/>
        </p:nvSpPr>
        <p:spPr>
          <a:xfrm>
            <a:off x="3167825" y="91650"/>
            <a:ext cx="2664333" cy="599641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tr-TR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İletişim Bilgileri</a:t>
            </a:r>
          </a:p>
        </p:txBody>
      </p:sp>
      <p:sp>
        <p:nvSpPr>
          <p:cNvPr id="9" name="3 Altbilgi Yer Tutucusu">
            <a:extLst>
              <a:ext uri="{FF2B5EF4-FFF2-40B4-BE49-F238E27FC236}">
                <a16:creationId xmlns:a16="http://schemas.microsoft.com/office/drawing/2014/main" id="{48FDF113-2B5B-1BB1-07A1-2612DBB2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tr-TR" dirty="0"/>
              <a:t>ESOGÜ MAHUM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hutterstock_387387367 [Converted]-01.jpg">
            <a:extLst>
              <a:ext uri="{FF2B5EF4-FFF2-40B4-BE49-F238E27FC236}">
                <a16:creationId xmlns:a16="http://schemas.microsoft.com/office/drawing/2014/main" id="{741ECA9A-029D-8C5F-83B0-AFAE0B0261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937"/>
            <a:ext cx="9144000" cy="6256158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900112" y="889959"/>
            <a:ext cx="73437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alt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Beni dinlediğiniz için teşekkür ederim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BEAB55E-C9D8-A6AD-249E-515C133FD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771" y="1772816"/>
            <a:ext cx="5160456" cy="3870342"/>
          </a:xfrm>
          <a:prstGeom prst="rect">
            <a:avLst/>
          </a:prstGeom>
        </p:spPr>
      </p:pic>
      <p:sp>
        <p:nvSpPr>
          <p:cNvPr id="5" name="3 Altbilgi Yer Tutucusu">
            <a:extLst>
              <a:ext uri="{FF2B5EF4-FFF2-40B4-BE49-F238E27FC236}">
                <a16:creationId xmlns:a16="http://schemas.microsoft.com/office/drawing/2014/main" id="{671DAFA1-CE3E-E782-DB67-85CE5CB2B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tr-TR" dirty="0"/>
              <a:t>ESOGÜ MAHUM</a:t>
            </a:r>
          </a:p>
        </p:txBody>
      </p:sp>
    </p:spTree>
    <p:extLst>
      <p:ext uri="{BB962C8B-B14F-4D97-AF65-F5344CB8AC3E}">
        <p14:creationId xmlns:p14="http://schemas.microsoft.com/office/powerpoint/2010/main" val="322825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shutterstock_387387367 [Converted]-01.jpg">
            <a:extLst>
              <a:ext uri="{FF2B5EF4-FFF2-40B4-BE49-F238E27FC236}">
                <a16:creationId xmlns:a16="http://schemas.microsoft.com/office/drawing/2014/main" id="{AC569AC8-B6BB-99F5-DA81-6C978C7E2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08743"/>
            <a:ext cx="9180512" cy="6276641"/>
          </a:xfrm>
          <a:prstGeom prst="rect">
            <a:avLst/>
          </a:prstGeom>
        </p:spPr>
      </p:pic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ESOGÜ MAHUM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FA9D459-DDA8-AFBE-5C1E-ED53571DBD34}"/>
              </a:ext>
            </a:extLst>
          </p:cNvPr>
          <p:cNvSpPr txBox="1"/>
          <p:nvPr/>
        </p:nvSpPr>
        <p:spPr>
          <a:xfrm>
            <a:off x="431540" y="1129931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tr-TR" dirty="0"/>
              <a:t>Günümüzde </a:t>
            </a:r>
            <a:r>
              <a:rPr lang="tr-TR" dirty="0" err="1"/>
              <a:t>terapötik</a:t>
            </a:r>
            <a:r>
              <a:rPr lang="tr-TR" dirty="0"/>
              <a:t> amaçlar ile eğitilen atlar, eğitim ve sağlık sisteminin bir parçası olarak okullarda, kütüphanelerde, hastanelerde, bakım evlerinde hizmet vermektedirler.</a:t>
            </a:r>
          </a:p>
        </p:txBody>
      </p:sp>
      <p:pic>
        <p:nvPicPr>
          <p:cNvPr id="9" name="Picture 2" descr="Michelangelo the Miniature Therapy Horse Comes to the Kenilworth Public Library">
            <a:extLst>
              <a:ext uri="{FF2B5EF4-FFF2-40B4-BE49-F238E27FC236}">
                <a16:creationId xmlns:a16="http://schemas.microsoft.com/office/drawing/2014/main" id="{74D0A68B-59D3-286D-FE63-88F71B49E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1" y="2574449"/>
            <a:ext cx="3325333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F5F5291A-F03F-C983-1CC4-6688547A6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966" y="2649165"/>
            <a:ext cx="380725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475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shutterstock_387387367 [Converted]-01.jpg">
            <a:extLst>
              <a:ext uri="{FF2B5EF4-FFF2-40B4-BE49-F238E27FC236}">
                <a16:creationId xmlns:a16="http://schemas.microsoft.com/office/drawing/2014/main" id="{AC569AC8-B6BB-99F5-DA81-6C978C7E2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08743"/>
            <a:ext cx="9180512" cy="6276641"/>
          </a:xfrm>
          <a:prstGeom prst="rect">
            <a:avLst/>
          </a:prstGeom>
        </p:spPr>
      </p:pic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ESOGÜ MAHUM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FA9D459-DDA8-AFBE-5C1E-ED53571DBD34}"/>
              </a:ext>
            </a:extLst>
          </p:cNvPr>
          <p:cNvSpPr txBox="1"/>
          <p:nvPr/>
        </p:nvSpPr>
        <p:spPr>
          <a:xfrm>
            <a:off x="431540" y="1129931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tr-TR" dirty="0"/>
              <a:t>Bu sayede insan hayvan etkileşiminin iyileştirici yönünden yararlanmak mümkün olmaktadır.</a:t>
            </a:r>
          </a:p>
        </p:txBody>
      </p:sp>
      <p:pic>
        <p:nvPicPr>
          <p:cNvPr id="3" name="Picture 2" descr="Animal Assisted Therapy | Horse Therapy | Dog Therapy | North Coast Medical">
            <a:extLst>
              <a:ext uri="{FF2B5EF4-FFF2-40B4-BE49-F238E27FC236}">
                <a16:creationId xmlns:a16="http://schemas.microsoft.com/office/drawing/2014/main" id="{CF73CA7F-3152-C7F5-003F-E04DC1077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01739"/>
            <a:ext cx="296296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in on Équitation thérapeutique &lt;3">
            <a:extLst>
              <a:ext uri="{FF2B5EF4-FFF2-40B4-BE49-F238E27FC236}">
                <a16:creationId xmlns:a16="http://schemas.microsoft.com/office/drawing/2014/main" id="{F56DCC5B-8B69-E239-C683-B9224B976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35" y="2201739"/>
            <a:ext cx="3847294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930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shutterstock_387387367 [Converted]-01.jpg">
            <a:extLst>
              <a:ext uri="{FF2B5EF4-FFF2-40B4-BE49-F238E27FC236}">
                <a16:creationId xmlns:a16="http://schemas.microsoft.com/office/drawing/2014/main" id="{AC569AC8-B6BB-99F5-DA81-6C978C7E2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08743"/>
            <a:ext cx="9180512" cy="6276641"/>
          </a:xfrm>
          <a:prstGeom prst="rect">
            <a:avLst/>
          </a:prstGeom>
        </p:spPr>
      </p:pic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ESOGÜ MAHUM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FA9D459-DDA8-AFBE-5C1E-ED53571DBD34}"/>
              </a:ext>
            </a:extLst>
          </p:cNvPr>
          <p:cNvSpPr txBox="1"/>
          <p:nvPr/>
        </p:nvSpPr>
        <p:spPr>
          <a:xfrm>
            <a:off x="431540" y="1129931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tr-TR" dirty="0"/>
              <a:t>Fakat bu etkileşim </a:t>
            </a:r>
            <a:r>
              <a:rPr lang="tr-TR" dirty="0" err="1"/>
              <a:t>Antrozooloji</a:t>
            </a:r>
            <a:r>
              <a:rPr lang="tr-TR" dirty="0"/>
              <a:t> biliminin ortaya çıkmasına kadar sadece insanlar açısından araştırılmaktaydı. Günümüzde ise insan-hayvan etkileşiminin hayvanlara olan etkileri de dijital teknolojiler yardımı ile bilimsel anlamda araştırılmaktadır.</a:t>
            </a:r>
          </a:p>
        </p:txBody>
      </p:sp>
      <p:pic>
        <p:nvPicPr>
          <p:cNvPr id="6" name="Picture 2" descr="Small but mighty miniature horses offer therapy and hope - YouTube">
            <a:extLst>
              <a:ext uri="{FF2B5EF4-FFF2-40B4-BE49-F238E27FC236}">
                <a16:creationId xmlns:a16="http://schemas.microsoft.com/office/drawing/2014/main" id="{8C1910D3-11A5-DEED-289B-31BB3BDE0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" t="6840" r="8032" b="6611"/>
          <a:stretch/>
        </p:blipFill>
        <p:spPr bwMode="auto">
          <a:xfrm>
            <a:off x="539552" y="2809339"/>
            <a:ext cx="3774236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Miniature Therapy Horses And The Science Of Animal-Assisted Healing">
            <a:extLst>
              <a:ext uri="{FF2B5EF4-FFF2-40B4-BE49-F238E27FC236}">
                <a16:creationId xmlns:a16="http://schemas.microsoft.com/office/drawing/2014/main" id="{AB85E653-73B9-7B00-160B-CA13F4CD0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543" y="2809339"/>
            <a:ext cx="3867905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297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shutterstock_387387367 [Converted]-01.jpg">
            <a:extLst>
              <a:ext uri="{FF2B5EF4-FFF2-40B4-BE49-F238E27FC236}">
                <a16:creationId xmlns:a16="http://schemas.microsoft.com/office/drawing/2014/main" id="{AC569AC8-B6BB-99F5-DA81-6C978C7E2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08743"/>
            <a:ext cx="9180512" cy="6276641"/>
          </a:xfrm>
          <a:prstGeom prst="rect">
            <a:avLst/>
          </a:prstGeom>
        </p:spPr>
      </p:pic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ESOGÜ MAHUM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FA9D459-DDA8-AFBE-5C1E-ED53571DBD34}"/>
              </a:ext>
            </a:extLst>
          </p:cNvPr>
          <p:cNvSpPr txBox="1"/>
          <p:nvPr/>
        </p:nvSpPr>
        <p:spPr>
          <a:xfrm>
            <a:off x="431540" y="908720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tr-TR" dirty="0"/>
              <a:t>Atların kalp atım hızını ölçen cihazlar, atların yüz ifadelerinden psikolojik durumlarını tespit etmeye yarayan uygulamalar gibi bir çok teknoloji sayesinde, insan-hayvan etkileşimde atların refahı anlamında kilit rol oynayan stres seviyelerini belirlemek mümkün hale gelmiştir. </a:t>
            </a:r>
          </a:p>
        </p:txBody>
      </p:sp>
      <p:pic>
        <p:nvPicPr>
          <p:cNvPr id="3" name="Picture 2" descr="KER ClockIt Bluetooth Heart-Rate Monitor – KER Targeted Nutrition">
            <a:extLst>
              <a:ext uri="{FF2B5EF4-FFF2-40B4-BE49-F238E27FC236}">
                <a16:creationId xmlns:a16="http://schemas.microsoft.com/office/drawing/2014/main" id="{5AA80C9D-3186-A8AE-BCE7-3F1C88F12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9" y="3421339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DF] EquiFACS: The Equine Facial Action Coding System | Semantic Scholar">
            <a:extLst>
              <a:ext uri="{FF2B5EF4-FFF2-40B4-BE49-F238E27FC236}">
                <a16:creationId xmlns:a16="http://schemas.microsoft.com/office/drawing/2014/main" id="{19D4D843-C356-0885-1EB2-2D78E4723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602" y="3133339"/>
            <a:ext cx="5371239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663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shutterstock_387387367 [Converted]-01.jpg">
            <a:extLst>
              <a:ext uri="{FF2B5EF4-FFF2-40B4-BE49-F238E27FC236}">
                <a16:creationId xmlns:a16="http://schemas.microsoft.com/office/drawing/2014/main" id="{AC569AC8-B6BB-99F5-DA81-6C978C7E2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08743"/>
            <a:ext cx="9180512" cy="6276641"/>
          </a:xfrm>
          <a:prstGeom prst="rect">
            <a:avLst/>
          </a:prstGeom>
        </p:spPr>
      </p:pic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ESOGÜ MAHUM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5A471839-982A-1AE6-D56F-F88C2FF69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4788024" cy="287281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BA8C9E09-6B1A-61BA-6F03-629453109B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1384559"/>
            <a:ext cx="4622800" cy="4613554"/>
          </a:xfrm>
          <a:prstGeom prst="rect">
            <a:avLst/>
          </a:prstGeom>
        </p:spPr>
      </p:pic>
      <p:pic>
        <p:nvPicPr>
          <p:cNvPr id="13" name="Picture 4" descr="V-MAX Equine Heart Rate Monitors">
            <a:extLst>
              <a:ext uri="{FF2B5EF4-FFF2-40B4-BE49-F238E27FC236}">
                <a16:creationId xmlns:a16="http://schemas.microsoft.com/office/drawing/2014/main" id="{3E9FBCD9-5FF4-55EE-FE79-D773B8E103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44550" y="3911319"/>
            <a:ext cx="20510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F90ED621-53B0-02FC-939F-D84E40629D20}"/>
              </a:ext>
            </a:extLst>
          </p:cNvPr>
          <p:cNvSpPr txBox="1"/>
          <p:nvPr/>
        </p:nvSpPr>
        <p:spPr>
          <a:xfrm>
            <a:off x="654422" y="6158119"/>
            <a:ext cx="2431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Kalp Atım Hızı Ölçüm Cihazı (</a:t>
            </a:r>
            <a:r>
              <a:rPr lang="tr-TR" sz="1200" dirty="0" err="1"/>
              <a:t>Heart</a:t>
            </a:r>
            <a:r>
              <a:rPr lang="tr-TR" sz="1200" dirty="0"/>
              <a:t> Rate </a:t>
            </a:r>
            <a:r>
              <a:rPr lang="tr-TR" sz="1200" dirty="0" err="1"/>
              <a:t>Monitor</a:t>
            </a:r>
            <a:r>
              <a:rPr lang="tr-TR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23146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shutterstock_387387367 [Converted]-01.jpg">
            <a:extLst>
              <a:ext uri="{FF2B5EF4-FFF2-40B4-BE49-F238E27FC236}">
                <a16:creationId xmlns:a16="http://schemas.microsoft.com/office/drawing/2014/main" id="{AC569AC8-B6BB-99F5-DA81-6C978C7E2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08743"/>
            <a:ext cx="9180512" cy="6276641"/>
          </a:xfrm>
          <a:prstGeom prst="rect">
            <a:avLst/>
          </a:prstGeom>
        </p:spPr>
      </p:pic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ESOGÜ MAHUM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8E4B2A5-ED15-73FB-B43E-E133DD9C1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80" y="451109"/>
            <a:ext cx="3278639" cy="380810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0F4247B-71E9-5B36-EC92-F8EBEDFE6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772" y="3356992"/>
            <a:ext cx="5189188" cy="2724324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85FFA20A-F922-BA5B-6D09-636105FEE80B}"/>
              </a:ext>
            </a:extLst>
          </p:cNvPr>
          <p:cNvSpPr txBox="1"/>
          <p:nvPr/>
        </p:nvSpPr>
        <p:spPr>
          <a:xfrm>
            <a:off x="63913" y="4401706"/>
            <a:ext cx="3732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At Yüz İfadesi Ölçeği (</a:t>
            </a:r>
            <a:r>
              <a:rPr lang="tr-TR" sz="1200" dirty="0" err="1"/>
              <a:t>Horse</a:t>
            </a:r>
            <a:r>
              <a:rPr lang="tr-TR" sz="1200" dirty="0"/>
              <a:t> </a:t>
            </a:r>
            <a:r>
              <a:rPr lang="tr-TR" sz="1200" dirty="0" err="1"/>
              <a:t>Grimace</a:t>
            </a:r>
            <a:r>
              <a:rPr lang="tr-TR" sz="1200" dirty="0"/>
              <a:t> </a:t>
            </a:r>
            <a:r>
              <a:rPr lang="tr-TR" sz="1200" dirty="0" err="1"/>
              <a:t>Scale</a:t>
            </a:r>
            <a:r>
              <a:rPr lang="tr-TR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12067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shutterstock_387387367 [Converted]-01.jpg">
            <a:extLst>
              <a:ext uri="{FF2B5EF4-FFF2-40B4-BE49-F238E27FC236}">
                <a16:creationId xmlns:a16="http://schemas.microsoft.com/office/drawing/2014/main" id="{AC569AC8-B6BB-99F5-DA81-6C978C7E2B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08743"/>
            <a:ext cx="9180512" cy="6276641"/>
          </a:xfrm>
          <a:prstGeom prst="rect">
            <a:avLst/>
          </a:prstGeom>
        </p:spPr>
      </p:pic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ESOGÜ MAHUM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FA9D459-DDA8-AFBE-5C1E-ED53571DBD34}"/>
              </a:ext>
            </a:extLst>
          </p:cNvPr>
          <p:cNvSpPr txBox="1"/>
          <p:nvPr/>
        </p:nvSpPr>
        <p:spPr>
          <a:xfrm>
            <a:off x="322722" y="951843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err="1"/>
              <a:t>MAHUM’da</a:t>
            </a:r>
            <a:r>
              <a:rPr lang="tr-TR" dirty="0"/>
              <a:t> yapılacak araştırmalar ile özel </a:t>
            </a:r>
            <a:r>
              <a:rPr lang="tr-TR" dirty="0" err="1"/>
              <a:t>gereksinimli</a:t>
            </a:r>
            <a:r>
              <a:rPr lang="tr-TR" dirty="0"/>
              <a:t> bireyler ve </a:t>
            </a:r>
            <a:r>
              <a:rPr lang="tr-TR" dirty="0" err="1"/>
              <a:t>terapötik</a:t>
            </a:r>
            <a:r>
              <a:rPr lang="tr-TR" dirty="0"/>
              <a:t> hedefler ile eğitilmiş atlar bir araya getirilerek “At Yardımlı Terapi Uygulamaları” alanında hem hayvanlar hem de insanlar üzerindeki etkilerinin ortaya konulmasına yönelik araştırmalar yapılması amaçlanmaktadır. </a:t>
            </a:r>
          </a:p>
          <a:p>
            <a:pPr marL="0" indent="0" algn="just">
              <a:buNone/>
            </a:pPr>
            <a:endParaRPr lang="tr-TR" dirty="0"/>
          </a:p>
        </p:txBody>
      </p:sp>
      <p:pic>
        <p:nvPicPr>
          <p:cNvPr id="3" name="Picture 2" descr="miniature theraphy horse ile ilgili görsel sonucu">
            <a:extLst>
              <a:ext uri="{FF2B5EF4-FFF2-40B4-BE49-F238E27FC236}">
                <a16:creationId xmlns:a16="http://schemas.microsoft.com/office/drawing/2014/main" id="{D197B51A-24D7-C9B0-F8BC-29FB83020F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" t="4104" r="4238" b="5309"/>
          <a:stretch/>
        </p:blipFill>
        <p:spPr bwMode="auto">
          <a:xfrm>
            <a:off x="395198" y="2706169"/>
            <a:ext cx="414373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in on Équitation thérapeutique &lt;3">
            <a:extLst>
              <a:ext uri="{FF2B5EF4-FFF2-40B4-BE49-F238E27FC236}">
                <a16:creationId xmlns:a16="http://schemas.microsoft.com/office/drawing/2014/main" id="{46033156-E536-B220-5D76-E327C0C84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348" y="2706169"/>
            <a:ext cx="3847294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Yuvarlatılmış Dikdörtgen 12">
            <a:extLst>
              <a:ext uri="{FF2B5EF4-FFF2-40B4-BE49-F238E27FC236}">
                <a16:creationId xmlns:a16="http://schemas.microsoft.com/office/drawing/2014/main" id="{6AC1C0F2-3ADE-8045-97A4-D0186C4CBD11}"/>
              </a:ext>
            </a:extLst>
          </p:cNvPr>
          <p:cNvSpPr/>
          <p:nvPr/>
        </p:nvSpPr>
        <p:spPr>
          <a:xfrm>
            <a:off x="3937420" y="84180"/>
            <a:ext cx="1282652" cy="449847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Amaç</a:t>
            </a:r>
          </a:p>
        </p:txBody>
      </p:sp>
    </p:spTree>
    <p:extLst>
      <p:ext uri="{BB962C8B-B14F-4D97-AF65-F5344CB8AC3E}">
        <p14:creationId xmlns:p14="http://schemas.microsoft.com/office/powerpoint/2010/main" val="3791461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shutterstock_387387367 [Converted]-01.jpg">
            <a:extLst>
              <a:ext uri="{FF2B5EF4-FFF2-40B4-BE49-F238E27FC236}">
                <a16:creationId xmlns:a16="http://schemas.microsoft.com/office/drawing/2014/main" id="{AC569AC8-B6BB-99F5-DA81-6C978C7E2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242"/>
            <a:ext cx="9144000" cy="6256158"/>
          </a:xfrm>
          <a:prstGeom prst="rect">
            <a:avLst/>
          </a:prstGeom>
        </p:spPr>
      </p:pic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ESOGÜ MAHUM</a:t>
            </a:r>
          </a:p>
        </p:txBody>
      </p:sp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8D0AD4B3-B7E7-0256-EE68-7CDCC6E249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5022797"/>
              </p:ext>
            </p:extLst>
          </p:nvPr>
        </p:nvGraphicFramePr>
        <p:xfrm>
          <a:off x="2051720" y="1397000"/>
          <a:ext cx="4968552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29E2BA3E-68CD-0A0E-D649-7B14E280774F}"/>
              </a:ext>
            </a:extLst>
          </p:cNvPr>
          <p:cNvSpPr/>
          <p:nvPr/>
        </p:nvSpPr>
        <p:spPr>
          <a:xfrm>
            <a:off x="2483731" y="96903"/>
            <a:ext cx="4176538" cy="599641"/>
          </a:xfrm>
          <a:prstGeom prst="round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Mevcut araştırma altyapısı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981E972-480B-B405-EB64-1AA9E1943B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60" y="850245"/>
            <a:ext cx="2885740" cy="216430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7C30BF7-AD8B-5609-530D-63E4AD167EB2}"/>
              </a:ext>
            </a:extLst>
          </p:cNvPr>
          <p:cNvSpPr txBox="1"/>
          <p:nvPr/>
        </p:nvSpPr>
        <p:spPr>
          <a:xfrm>
            <a:off x="1134778" y="3055410"/>
            <a:ext cx="10801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dirty="0">
                <a:latin typeface="Calibri" panose="020F0502020204030204" pitchFamily="34" charset="0"/>
                <a:cs typeface="Calibri" panose="020F0502020204030204" pitchFamily="34" charset="0"/>
              </a:rPr>
              <a:t>Açık manej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E2DF354F-3EAC-B630-8340-7FDF8EE1B8E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8"/>
          <a:stretch/>
        </p:blipFill>
        <p:spPr>
          <a:xfrm>
            <a:off x="467544" y="3717032"/>
            <a:ext cx="2211710" cy="2505188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B798ADFE-71A6-3530-D56E-53CF621BEBE5}"/>
              </a:ext>
            </a:extLst>
          </p:cNvPr>
          <p:cNvSpPr txBox="1"/>
          <p:nvPr/>
        </p:nvSpPr>
        <p:spPr>
          <a:xfrm>
            <a:off x="936606" y="6342716"/>
            <a:ext cx="8154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dirty="0">
                <a:latin typeface="Calibri" panose="020F0502020204030204" pitchFamily="34" charset="0"/>
                <a:cs typeface="Calibri" panose="020F0502020204030204" pitchFamily="34" charset="0"/>
              </a:rPr>
              <a:t>Bokslar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2B207A33-FD78-52EB-9774-45D1E7E57D02}"/>
              </a:ext>
            </a:extLst>
          </p:cNvPr>
          <p:cNvSpPr txBox="1"/>
          <p:nvPr/>
        </p:nvSpPr>
        <p:spPr>
          <a:xfrm>
            <a:off x="7236296" y="6398310"/>
            <a:ext cx="12559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dirty="0">
                <a:latin typeface="Calibri" panose="020F0502020204030204" pitchFamily="34" charset="0"/>
                <a:cs typeface="Calibri" panose="020F0502020204030204" pitchFamily="34" charset="0"/>
              </a:rPr>
              <a:t>Kapalı manej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EF9A884A-6070-0313-A01E-4ABE479CDF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614" y="3702220"/>
            <a:ext cx="1890000" cy="2520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EDC1D8DF-269E-B631-B360-5D9C26AB8F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877" y="737569"/>
            <a:ext cx="1890000" cy="2520000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5ECC0ACC-EED2-C305-3F68-C29BDA5CA7FF}"/>
              </a:ext>
            </a:extLst>
          </p:cNvPr>
          <p:cNvSpPr txBox="1"/>
          <p:nvPr/>
        </p:nvSpPr>
        <p:spPr>
          <a:xfrm>
            <a:off x="7319882" y="3267417"/>
            <a:ext cx="10801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500" dirty="0">
                <a:latin typeface="Calibri" panose="020F0502020204030204" pitchFamily="34" charset="0"/>
                <a:cs typeface="Calibri" panose="020F0502020204030204" pitchFamily="34" charset="0"/>
              </a:rPr>
              <a:t>Padoklar</a:t>
            </a:r>
          </a:p>
        </p:txBody>
      </p:sp>
    </p:spTree>
    <p:extLst>
      <p:ext uri="{BB962C8B-B14F-4D97-AF65-F5344CB8AC3E}">
        <p14:creationId xmlns:p14="http://schemas.microsoft.com/office/powerpoint/2010/main" val="3741029312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BD58AFDD214A2F48B39F31903F3A32A3" ma:contentTypeVersion="10" ma:contentTypeDescription="Yeni belge oluşturun." ma:contentTypeScope="" ma:versionID="c8181374ca840c8a3224c72875d2417a">
  <xsd:schema xmlns:xsd="http://www.w3.org/2001/XMLSchema" xmlns:xs="http://www.w3.org/2001/XMLSchema" xmlns:p="http://schemas.microsoft.com/office/2006/metadata/properties" xmlns:ns2="51d091b4-ce07-409b-9a7b-43fb1dcf0a70" xmlns:ns3="a581b281-a02f-4e11-81d5-63cc481c4945" targetNamespace="http://schemas.microsoft.com/office/2006/metadata/properties" ma:root="true" ma:fieldsID="eaeab970281e6c5a5038ef321ca0dfc0" ns2:_="" ns3:_="">
    <xsd:import namespace="51d091b4-ce07-409b-9a7b-43fb1dcf0a70"/>
    <xsd:import namespace="a581b281-a02f-4e11-81d5-63cc481c49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091b4-ce07-409b-9a7b-43fb1dcf0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Resim Etiketleri" ma:readOnly="false" ma:fieldId="{5cf76f15-5ced-4ddc-b409-7134ff3c332f}" ma:taxonomyMulti="true" ma:sspId="d1a462d5-bc55-4024-abb3-a02e193e7d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1b281-a02f-4e11-81d5-63cc481c494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e6bbe3f-cd54-4a59-b918-2bba7064b6a5}" ma:internalName="TaxCatchAll" ma:showField="CatchAllData" ma:web="a581b281-a02f-4e11-81d5-63cc481c49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581b281-a02f-4e11-81d5-63cc481c4945" xsi:nil="true"/>
    <lcf76f155ced4ddcb4097134ff3c332f xmlns="51d091b4-ce07-409b-9a7b-43fb1dcf0a7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D36CCD-B048-4C11-96A7-1BA83E5CC3D5}"/>
</file>

<file path=customXml/itemProps2.xml><?xml version="1.0" encoding="utf-8"?>
<ds:datastoreItem xmlns:ds="http://schemas.openxmlformats.org/officeDocument/2006/customXml" ds:itemID="{47EFBC9A-AC3D-4AC6-B1A9-C548240C22BF}"/>
</file>

<file path=customXml/itemProps3.xml><?xml version="1.0" encoding="utf-8"?>
<ds:datastoreItem xmlns:ds="http://schemas.openxmlformats.org/officeDocument/2006/customXml" ds:itemID="{0DB5674D-E0DE-4157-A3DA-CE0F485F9C83}"/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15689</TotalTime>
  <Words>365</Words>
  <Application>Microsoft Macintosh PowerPoint</Application>
  <PresentationFormat>Ekran Gösterisi (4:3)</PresentationFormat>
  <Paragraphs>51</Paragraphs>
  <Slides>12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Calibri</vt:lpstr>
      <vt:lpstr>Google Sans</vt:lpstr>
      <vt:lpstr>Verdana</vt:lpstr>
      <vt:lpstr>Wingdings</vt:lpstr>
      <vt:lpstr>Profile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Kamera Yardımı ile Gezgin Robotun Çizgi Takibi Uygulaması</dc:title>
  <dc:creator>ogurob</dc:creator>
  <cp:lastModifiedBy>Microsoft Office User</cp:lastModifiedBy>
  <cp:revision>573</cp:revision>
  <dcterms:created xsi:type="dcterms:W3CDTF">2004-07-08T20:54:18Z</dcterms:created>
  <dcterms:modified xsi:type="dcterms:W3CDTF">2024-01-04T09:10:39Z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0x010100BD58AFDD214A2F48B39F31903F3A32A3</vt:lpwstr>
  </property>
</Properties>
</file>